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59" r:id="rId7"/>
    <p:sldId id="260" r:id="rId8"/>
    <p:sldId id="261" r:id="rId9"/>
    <p:sldId id="262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38" autoAdjust="0"/>
    <p:restoredTop sz="94660"/>
  </p:normalViewPr>
  <p:slideViewPr>
    <p:cSldViewPr snapToGrid="0">
      <p:cViewPr varScale="1">
        <p:scale>
          <a:sx n="183" d="100"/>
          <a:sy n="183" d="100"/>
        </p:scale>
        <p:origin x="125" y="8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42F4-1393-4B60-A574-7D6B9FFB282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9DD9-6F9F-4740-B3E3-A4A98D5D6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0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42F4-1393-4B60-A574-7D6B9FFB282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9DD9-6F9F-4740-B3E3-A4A98D5D6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2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42F4-1393-4B60-A574-7D6B9FFB282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9DD9-6F9F-4740-B3E3-A4A98D5D6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0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42F4-1393-4B60-A574-7D6B9FFB282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9DD9-6F9F-4740-B3E3-A4A98D5D6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13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42F4-1393-4B60-A574-7D6B9FFB282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9DD9-6F9F-4740-B3E3-A4A98D5D6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42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42F4-1393-4B60-A574-7D6B9FFB282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9DD9-6F9F-4740-B3E3-A4A98D5D6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12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42F4-1393-4B60-A574-7D6B9FFB282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9DD9-6F9F-4740-B3E3-A4A98D5D6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15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42F4-1393-4B60-A574-7D6B9FFB282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9DD9-6F9F-4740-B3E3-A4A98D5D6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56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42F4-1393-4B60-A574-7D6B9FFB282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9DD9-6F9F-4740-B3E3-A4A98D5D6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8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42F4-1393-4B60-A574-7D6B9FFB282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9DD9-6F9F-4740-B3E3-A4A98D5D6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34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42F4-1393-4B60-A574-7D6B9FFB282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9DD9-6F9F-4740-B3E3-A4A98D5D6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33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642F4-1393-4B60-A574-7D6B9FFB282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29DD9-6F9F-4740-B3E3-A4A98D5D6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8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6525" y="2481709"/>
            <a:ext cx="9144000" cy="77050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Archiving the HP Handhelds User Groups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4100" y="3259598"/>
            <a:ext cx="9144000" cy="498366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Jake Schwartz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500" y="6342467"/>
            <a:ext cx="1126473" cy="317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22279" y="6388274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750" y="4208745"/>
            <a:ext cx="2747250" cy="639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5955" y="4918553"/>
            <a:ext cx="2866045" cy="7398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757" y="4476788"/>
            <a:ext cx="1221986" cy="10971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5634" y="5908110"/>
            <a:ext cx="4626750" cy="6862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1694" y="4206879"/>
            <a:ext cx="2145099" cy="1486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1526" y="5443173"/>
            <a:ext cx="2265123" cy="10682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2205" y="4223316"/>
            <a:ext cx="2229936" cy="7452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18" y="4848433"/>
            <a:ext cx="1937425" cy="5352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39" y="5855438"/>
            <a:ext cx="1933246" cy="6459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78531" y="1549590"/>
            <a:ext cx="3122178" cy="3544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35299" y="173932"/>
            <a:ext cx="3008642" cy="12675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47564" y="173933"/>
            <a:ext cx="2674518" cy="10831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55289" y="1510540"/>
            <a:ext cx="2666793" cy="10111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15800" y="1873371"/>
            <a:ext cx="1782610" cy="7658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29115" y="1064330"/>
            <a:ext cx="2488504" cy="4424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87196" y="148541"/>
            <a:ext cx="2473649" cy="7369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137" y="129168"/>
            <a:ext cx="2844200" cy="6673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8724" y="825064"/>
            <a:ext cx="2739025" cy="8864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8613" y="1767670"/>
            <a:ext cx="2739323" cy="81779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66586" y="2747375"/>
            <a:ext cx="8317282" cy="9603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28312" y="1993668"/>
            <a:ext cx="1822616" cy="6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14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500" y="6338292"/>
            <a:ext cx="1126473" cy="317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34302" y="6393271"/>
            <a:ext cx="325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961" y="1199476"/>
            <a:ext cx="5711780" cy="56585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10246" y="16798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2010: Combining the 4 CDs</a:t>
            </a:r>
            <a:endParaRPr lang="en-US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254" y="386130"/>
            <a:ext cx="9077194" cy="75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25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500" y="6338292"/>
            <a:ext cx="1126473" cy="317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34302" y="6393271"/>
            <a:ext cx="325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344" y="578195"/>
            <a:ext cx="5707693" cy="616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02100" y="208863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2010: Initial Starting Point</a:t>
            </a:r>
            <a:endParaRPr lang="en-US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225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255" y="526096"/>
            <a:ext cx="4248793" cy="5472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491" y="517746"/>
            <a:ext cx="4028295" cy="58205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80392" y="-33310"/>
            <a:ext cx="3830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2016: Adding EduCALC Materials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500" y="6338292"/>
            <a:ext cx="1126473" cy="317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34302" y="6393271"/>
            <a:ext cx="325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5526" y="244205"/>
            <a:ext cx="2709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Original Start Page With EduCALC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3283" y="244205"/>
            <a:ext cx="2364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Current EduCALC Jump Page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180" y="6331875"/>
            <a:ext cx="6764055" cy="49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38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855" y="528247"/>
            <a:ext cx="3863589" cy="3008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218" y="528247"/>
            <a:ext cx="4121286" cy="29766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535" y="3674293"/>
            <a:ext cx="3301621" cy="3100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758" y="3675030"/>
            <a:ext cx="4251841" cy="3084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500" y="6338292"/>
            <a:ext cx="1126473" cy="317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34302" y="6393271"/>
            <a:ext cx="325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29041" y="79429"/>
            <a:ext cx="5160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Four EduCALC Sections (Current Status)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2374" y="984258"/>
            <a:ext cx="461665" cy="21185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Catalogs #5 to #75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373" y="3979885"/>
            <a:ext cx="461665" cy="238783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Newslines 1992-1996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46446" y="688930"/>
            <a:ext cx="461665" cy="264001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Technical Notes 1 to 73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6446" y="4040579"/>
            <a:ext cx="461665" cy="228524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Additional Materials</a:t>
            </a:r>
          </a:p>
        </p:txBody>
      </p:sp>
    </p:spTree>
    <p:extLst>
      <p:ext uri="{BB962C8B-B14F-4D97-AF65-F5344CB8AC3E}">
        <p14:creationId xmlns:p14="http://schemas.microsoft.com/office/powerpoint/2010/main" val="3772334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500" y="6338292"/>
            <a:ext cx="1126473" cy="317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34302" y="6393271"/>
            <a:ext cx="325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99" y="563672"/>
            <a:ext cx="3699346" cy="56095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46156" y="179632"/>
            <a:ext cx="4724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2020 – Adding Misc. HP Materials Section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312" y="1098114"/>
            <a:ext cx="5856688" cy="45511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51537" y="778064"/>
            <a:ext cx="297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Original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Misc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HP Materials Jump Page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3572" y="6278959"/>
            <a:ext cx="6684724" cy="44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95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500" y="6338292"/>
            <a:ext cx="1126473" cy="317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34302" y="6393271"/>
            <a:ext cx="325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24242" y="25150"/>
            <a:ext cx="5771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2022 – Current Miscellaneous HP Materials Section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370" y="394125"/>
            <a:ext cx="3482355" cy="3142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240" y="394125"/>
            <a:ext cx="4299144" cy="3142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078" y="3657606"/>
            <a:ext cx="3837101" cy="30622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240" y="3657605"/>
            <a:ext cx="4311677" cy="28057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378982" y="1732767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Individual Materials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57067" y="4668643"/>
            <a:ext cx="1898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Elek-Tek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Issues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10379829" y="1743206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Multi-Issue Items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0268720" y="4658762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HP 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Issues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5888" y="1552513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177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Docs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7427" y="4463217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88946" y="1514193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Docs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46916" y="4622104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176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378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71" y="392482"/>
            <a:ext cx="3789983" cy="58209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62032" y="25150"/>
            <a:ext cx="5515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2022 – Current Starting Point Jump Table (V2.41)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500" y="6338292"/>
            <a:ext cx="1126473" cy="317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34302" y="6393271"/>
            <a:ext cx="325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950" y="3409950"/>
            <a:ext cx="381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350" y="3562350"/>
            <a:ext cx="38100" cy="38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6491" y="6215980"/>
            <a:ext cx="7837117" cy="6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09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5445" y="430071"/>
            <a:ext cx="94784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Please enjoy the PPC Archive…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8764" y="1720255"/>
            <a:ext cx="793358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New releases still planned for November and April each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If you have any of the missing documents, please contact 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PPC Special Issue “C” (1981)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Datafile Sample issues besides #3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Australian PPPM issues from 1998 to 1990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EduCALC catalogs #9 and #13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EduCALC Technical Notes #16, 21, 68C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EduCALC Newsline transcripts beyond 1996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Elek-Tek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catalogs 1-2, 4, 8-9, 32, &gt; 33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500" y="6338292"/>
            <a:ext cx="1126473" cy="317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34302" y="6393271"/>
            <a:ext cx="325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9724" y="5968960"/>
            <a:ext cx="3256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Email me: jakes@pahhc.org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543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70" y="1750437"/>
            <a:ext cx="9924789" cy="37661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0544" y="759912"/>
            <a:ext cx="743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Starting in early 1998 / Initial announcement at Philly PPC Chapter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500" y="6338292"/>
            <a:ext cx="1126473" cy="317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34302" y="6393271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038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500" y="6346642"/>
            <a:ext cx="1126473" cy="317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34302" y="6393271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337" y="1724025"/>
            <a:ext cx="9099049" cy="40391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3311" y="931101"/>
            <a:ext cx="266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1998: A CD Set is Born</a:t>
            </a:r>
          </a:p>
        </p:txBody>
      </p:sp>
    </p:spTree>
    <p:extLst>
      <p:ext uri="{BB962C8B-B14F-4D97-AF65-F5344CB8AC3E}">
        <p14:creationId xmlns:p14="http://schemas.microsoft.com/office/powerpoint/2010/main" val="2825404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65" y="638828"/>
            <a:ext cx="4470021" cy="61106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372" y="638828"/>
            <a:ext cx="4647761" cy="61106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51140" y="167018"/>
            <a:ext cx="3085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CD1 &amp; CD2 “Jump Tables”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500" y="6342467"/>
            <a:ext cx="1126473" cy="317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34302" y="6393271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64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500" y="6342467"/>
            <a:ext cx="1126473" cy="317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3" y="828530"/>
            <a:ext cx="1969783" cy="2532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74" y="3680136"/>
            <a:ext cx="1940878" cy="2490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433" y="819722"/>
            <a:ext cx="1977735" cy="2541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504" y="3680136"/>
            <a:ext cx="1930821" cy="24993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34302" y="6393271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8325" y="819723"/>
            <a:ext cx="1996981" cy="25413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1292" y="3680137"/>
            <a:ext cx="1936635" cy="2499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2800" y="828531"/>
            <a:ext cx="1949959" cy="25389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6190" y="824469"/>
            <a:ext cx="1924093" cy="25366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97777" y="819724"/>
            <a:ext cx="1908514" cy="25413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98654" y="3680137"/>
            <a:ext cx="1917319" cy="24780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01210" y="3680138"/>
            <a:ext cx="1914916" cy="24993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6379" y="3680138"/>
            <a:ext cx="1946379" cy="249935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76815" y="167018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CD1 &amp; CD2 Contents</a:t>
            </a:r>
          </a:p>
        </p:txBody>
      </p:sp>
    </p:spTree>
    <p:extLst>
      <p:ext uri="{BB962C8B-B14F-4D97-AF65-F5344CB8AC3E}">
        <p14:creationId xmlns:p14="http://schemas.microsoft.com/office/powerpoint/2010/main" val="1753440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3259" y="931101"/>
            <a:ext cx="355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2002: CD3: 20 Years of 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Datafile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800" y="1678423"/>
            <a:ext cx="4314387" cy="38956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16084" y="5897671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conjunction with HPCC2002 Conference</a:t>
            </a:r>
            <a:endParaRPr lang="en-US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70" y="236098"/>
            <a:ext cx="2370303" cy="3306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386" y="104384"/>
            <a:ext cx="3707704" cy="27807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49" y="3727537"/>
            <a:ext cx="3603320" cy="27024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5618" y="3123068"/>
            <a:ext cx="3699472" cy="2774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500" y="6338292"/>
            <a:ext cx="1126473" cy="3179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734302" y="6397446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442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666" y="588113"/>
            <a:ext cx="8016657" cy="6169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500" y="6338292"/>
            <a:ext cx="1126473" cy="317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34302" y="6393271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5651" y="150405"/>
            <a:ext cx="3578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Current CD3 “Jump Table”</a:t>
            </a:r>
            <a:endParaRPr lang="en-US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" y="727105"/>
            <a:ext cx="1913971" cy="26993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8898" y="3468961"/>
            <a:ext cx="1941627" cy="2784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34" y="3673072"/>
            <a:ext cx="1899457" cy="2686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6103" y="673135"/>
            <a:ext cx="1924536" cy="275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55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500" y="6342467"/>
            <a:ext cx="1126473" cy="317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34302" y="6393271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5651" y="417626"/>
            <a:ext cx="3548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 Year Later, CD4 Was Created</a:t>
            </a:r>
            <a:endParaRPr lang="en-US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299" y="809624"/>
            <a:ext cx="5753622" cy="58601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7252" y="3233899"/>
            <a:ext cx="2307986" cy="2971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7251" y="75086"/>
            <a:ext cx="2136797" cy="30833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07" y="109247"/>
            <a:ext cx="2321643" cy="32519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107" y="3444658"/>
            <a:ext cx="2321643" cy="328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01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200" y="430058"/>
            <a:ext cx="6966833" cy="62191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500" y="6338292"/>
            <a:ext cx="1126473" cy="317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34302" y="6393271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46785" y="108655"/>
            <a:ext cx="4155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Current Section-4 “Jump Table”</a:t>
            </a:r>
            <a:endParaRPr lang="en-US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11" y="329948"/>
            <a:ext cx="2004470" cy="2818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11" y="3708963"/>
            <a:ext cx="2024064" cy="2860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1114" y="329948"/>
            <a:ext cx="2101573" cy="28190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1114" y="3419606"/>
            <a:ext cx="2092598" cy="270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42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271</Words>
  <Application>Microsoft Office PowerPoint</Application>
  <PresentationFormat>Widescreen</PresentationFormat>
  <Paragraphs>66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Archiving the HP Handhelds User Groups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Archiving the HP Handhelds User Groups</dc:title>
  <dc:creator>Microsoft account</dc:creator>
  <cp:lastModifiedBy>Microsoft account</cp:lastModifiedBy>
  <cp:revision>60</cp:revision>
  <dcterms:created xsi:type="dcterms:W3CDTF">2022-09-20T19:25:08Z</dcterms:created>
  <dcterms:modified xsi:type="dcterms:W3CDTF">2022-09-21T20:09:06Z</dcterms:modified>
</cp:coreProperties>
</file>