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61" r:id="rId3"/>
    <p:sldId id="275" r:id="rId4"/>
    <p:sldId id="265" r:id="rId5"/>
    <p:sldId id="256" r:id="rId6"/>
    <p:sldId id="260" r:id="rId7"/>
    <p:sldId id="268" r:id="rId8"/>
    <p:sldId id="269" r:id="rId9"/>
    <p:sldId id="270" r:id="rId10"/>
    <p:sldId id="276" r:id="rId11"/>
    <p:sldId id="279" r:id="rId12"/>
    <p:sldId id="277" r:id="rId13"/>
    <p:sldId id="278" r:id="rId14"/>
    <p:sldId id="272" r:id="rId15"/>
    <p:sldId id="274" r:id="rId16"/>
    <p:sldId id="273" r:id="rId17"/>
    <p:sldId id="271" r:id="rId18"/>
  </p:sldIdLst>
  <p:sldSz cx="12192000" cy="6858000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E7400"/>
    <a:srgbClr val="D8D1C6"/>
    <a:srgbClr val="5F5238"/>
    <a:srgbClr val="35363C"/>
    <a:srgbClr val="000000"/>
    <a:srgbClr val="262626"/>
    <a:srgbClr val="343439"/>
    <a:srgbClr val="34343A"/>
    <a:srgbClr val="90B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9" autoAdjust="0"/>
    <p:restoredTop sz="90223" autoAdjust="0"/>
  </p:normalViewPr>
  <p:slideViewPr>
    <p:cSldViewPr snapToGrid="0">
      <p:cViewPr varScale="1">
        <p:scale>
          <a:sx n="142" d="100"/>
          <a:sy n="142" d="100"/>
        </p:scale>
        <p:origin x="68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829B83F4-59C1-4512-9475-22F350B8349B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71575"/>
            <a:ext cx="5626100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510564"/>
            <a:ext cx="5669280" cy="3690461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1D9D209A-59D7-4A7B-8D6A-40EEC06D7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4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D209A-59D7-4A7B-8D6A-40EEC06D77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59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RCL PREFIX displays stack like PRINT STACK on multiple HP calculators</a:t>
            </a:r>
          </a:p>
          <a:p>
            <a:r>
              <a:rPr lang="en-US" sz="3200" dirty="0"/>
              <a:t>RCL PRGM displays program steps sequentially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D209A-59D7-4A7B-8D6A-40EEC06D77F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40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D209A-59D7-4A7B-8D6A-40EEC06D77F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7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So an HP17C might look like this…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D209A-59D7-4A7B-8D6A-40EEC06D77F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01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While most here would agree RPN is better this is a version of the HP17 that would support both RPN and Algebraic modes.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D209A-59D7-4A7B-8D6A-40EEC06D77F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17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D209A-59D7-4A7B-8D6A-40EEC06D77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20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D209A-59D7-4A7B-8D6A-40EEC06D77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82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D209A-59D7-4A7B-8D6A-40EEC06D77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57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D209A-59D7-4A7B-8D6A-40EEC06D77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46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D209A-59D7-4A7B-8D6A-40EEC06D77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28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Function set: Multiple HP calculators extend business functions with Trig &amp; Stats functions—</a:t>
            </a:r>
          </a:p>
          <a:p>
            <a:r>
              <a:rPr lang="en-US" sz="1800" dirty="0"/>
              <a:t>For example the HP27 &amp; HP91. A number of the more recent HP &amp; TI calculators have both Financial and Trig functions.</a:t>
            </a:r>
          </a:p>
          <a:p>
            <a:r>
              <a:rPr lang="en-US" sz="1800" dirty="0"/>
              <a:t>1 of the steps for becoming a registered EE Professional Engineer is a 2 day long test of engineering subject matter including Statics, Dynamics, </a:t>
            </a:r>
            <a:r>
              <a:rPr lang="en-US" sz="1800" dirty="0" err="1"/>
              <a:t>Thermo</a:t>
            </a:r>
            <a:r>
              <a:rPr lang="en-US" sz="1800" dirty="0"/>
              <a:t>, Power, Fields, Engr Econ, and others.</a:t>
            </a:r>
          </a:p>
          <a:p>
            <a:r>
              <a:rPr lang="en-US" sz="1800" dirty="0"/>
              <a:t>When I took the open book test a slide rule and 1 non-programmable calculator was allowed so using my hp65 was out. I found and borrowed an HP27 for the test.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D209A-59D7-4A7B-8D6A-40EEC06D77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09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Read the blue!</a:t>
            </a:r>
          </a:p>
          <a:p>
            <a:r>
              <a:rPr lang="en-US" sz="3600" dirty="0"/>
              <a:t>NO KEY CHANGES- as a constraint is both limiting and freeing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D209A-59D7-4A7B-8D6A-40EEC06D77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68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As an example: Start with the  DM 12.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D209A-59D7-4A7B-8D6A-40EEC06D77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23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All of the 12’s functionality.   Almost all of the 27’s functionality (no %sum)</a:t>
            </a:r>
          </a:p>
          <a:p>
            <a:r>
              <a:rPr lang="en-US" sz="1800" dirty="0"/>
              <a:t>3 of the 21’s probability distributions.</a:t>
            </a:r>
          </a:p>
          <a:p>
            <a:r>
              <a:rPr lang="en-US" sz="1800" dirty="0"/>
              <a:t>Scientific: Trig, rectangular&lt;&gt;polar, H/H.MS, permutations &amp; combinations</a:t>
            </a:r>
          </a:p>
          <a:p>
            <a:r>
              <a:rPr lang="en-US" sz="1800" dirty="0"/>
              <a:t>Backspace during number entry</a:t>
            </a:r>
          </a:p>
          <a:p>
            <a:r>
              <a:rPr lang="en-US" sz="1800" dirty="0"/>
              <a:t>Deg/Rad/Grad  and Fixed/Sci/</a:t>
            </a:r>
            <a:r>
              <a:rPr lang="en-US" sz="1800" dirty="0" err="1"/>
              <a:t>Eng</a:t>
            </a:r>
            <a:r>
              <a:rPr lang="en-US" sz="1800" dirty="0"/>
              <a:t> display notation</a:t>
            </a:r>
          </a:p>
          <a:p>
            <a:endParaRPr lang="en-US" sz="1800" dirty="0"/>
          </a:p>
          <a:p>
            <a:r>
              <a:rPr lang="en-US" sz="1800" dirty="0"/>
              <a:t>Would be compatible with 12C/L keystroke programs…</a:t>
            </a:r>
          </a:p>
          <a:p>
            <a:r>
              <a:rPr lang="en-US" sz="1800" dirty="0"/>
              <a:t>Why 17? 1x carries on Voyager naming tradition</a:t>
            </a:r>
          </a:p>
          <a:p>
            <a:r>
              <a:rPr lang="en-US" sz="1800" dirty="0"/>
              <a:t>7 from 27, lucky number 7, etc.</a:t>
            </a:r>
          </a:p>
          <a:p>
            <a:endParaRPr lang="en-US" sz="1800" dirty="0"/>
          </a:p>
          <a:p>
            <a:r>
              <a:rPr lang="en-US" sz="1800" dirty="0"/>
              <a:t>Big question: enough flash?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D209A-59D7-4A7B-8D6A-40EEC06D77F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033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D209A-59D7-4A7B-8D6A-40EEC06D77F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964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/>
              <a:t>Both HP &amp; TI recent calculators display alpha data labels</a:t>
            </a:r>
          </a:p>
          <a:p>
            <a:r>
              <a:rPr lang="en-US" sz="2200" dirty="0"/>
              <a:t>RCL FIN sequentially displays financial register’s labels and their values.</a:t>
            </a:r>
          </a:p>
          <a:p>
            <a:r>
              <a:rPr lang="en-US" sz="2200" dirty="0"/>
              <a:t>RCL Summation sequentially displays summation register’s labels and their values.</a:t>
            </a:r>
          </a:p>
          <a:p>
            <a:r>
              <a:rPr lang="en-US" sz="2200" dirty="0"/>
              <a:t>During this display mode + speed up, - slow down, R/S start stop display, ON interrupt display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D209A-59D7-4A7B-8D6A-40EEC06D77F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88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Displaying registers with labels makes CF storage more friendly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D209A-59D7-4A7B-8D6A-40EEC06D77F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60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E2D58-9D05-4846-B86D-4D651FC92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57713-396E-45A1-A16F-5D8BE9AA9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57ABC-EF21-4ACC-AB58-3E063FD02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3DFC-A392-4267-9AC8-1190990F758F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AB988-CABD-4A40-B7D2-F08C662E7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E7DB4-3402-4A4F-9D27-E177D6ED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5AD3-9A4F-4915-9B2C-76C4C389E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2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81F37-AC67-4F72-A36D-F93820ED6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88BD3B-C9D1-43C0-A55C-8BC47DF03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E6944-5C8D-4A4C-9ED8-228906C0F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3DFC-A392-4267-9AC8-1190990F758F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BD1B8-362A-48F3-8EA9-126B5A06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7E60D-5496-4E67-9FB3-A81697B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5AD3-9A4F-4915-9B2C-76C4C389E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1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E26D7-D2CD-4E09-AD0B-E84E7BE214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85E235-B773-4B3A-95F2-59195E0DC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1EF55-3C37-48C4-A5B4-6FB2C2608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3DFC-A392-4267-9AC8-1190990F758F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7BDBC-2941-4C22-AF8C-A9FFA51C6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2601A-5837-4E64-99A2-8BB337275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5AD3-9A4F-4915-9B2C-76C4C389E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6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B751E-A96A-4AF3-9F91-B8ACA2377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B71C8-86DD-483A-88D0-58A865A43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CF634-F5A5-4C56-AC17-825946C40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62770" y="6377815"/>
            <a:ext cx="962403" cy="365125"/>
          </a:xfrm>
        </p:spPr>
        <p:txBody>
          <a:bodyPr/>
          <a:lstStyle/>
          <a:p>
            <a:fld id="{13EF3DFC-A392-4267-9AC8-1190990F758F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246CA-E27E-4863-AD49-794DED9E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C9AC4-1592-4BA0-A986-24AE3E41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5AD3-9A4F-4915-9B2C-76C4C389E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8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A78C6-43EE-4912-BAE2-68BE6ED0A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BEDC2-1B61-40A5-86AD-79DBBF2E2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3F830-CFA2-4BE0-A8FD-28188B046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3DFC-A392-4267-9AC8-1190990F758F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D8512-24F1-4D18-9DC7-A25FE3AF1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16167-72B0-4887-AB2A-03674EC24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5AD3-9A4F-4915-9B2C-76C4C389E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6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6ACF5-9062-45EB-9EFE-935292CFF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6FA79-174B-4AEC-B3D0-C04F0F9FD8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80439-EF48-4404-BC5B-B84691196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4093B-E76C-45DD-8E80-4DF4E3C0C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3DFC-A392-4267-9AC8-1190990F758F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51388-1EDD-4135-86C3-67F80AE13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1183A-EF23-47F6-8AF3-8821EF86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5AD3-9A4F-4915-9B2C-76C4C389E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8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2B3BC-BEA2-4AD0-8AAC-406AE1C54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21532-73DE-4D28-BF6E-1288C89B5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B569E-4FCE-4AB6-B0FD-963CFDD43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283A82-65CF-4786-9D3B-1B38B4065E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789BF-FF70-46C2-B9C1-876355428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5CDB09-D057-450E-A0E3-11A8F51B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3DFC-A392-4267-9AC8-1190990F758F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D60331-6227-4B1D-B7BC-029AE5C01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49694-CECB-4AFF-92BC-F1AFDD653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5AD3-9A4F-4915-9B2C-76C4C389E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4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7AEC7-23EE-4AC8-90A2-84D0CF363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98DD1-DD96-420E-8C0C-885824A40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3DFC-A392-4267-9AC8-1190990F758F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1C668F-63E9-4377-9E67-6818460F7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B78F4-BFC0-4B9F-BA0A-6E7D080B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5AD3-9A4F-4915-9B2C-76C4C389E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9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F078C6-3ABF-4EE5-9A59-C2C89FA8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99604" y="6396728"/>
            <a:ext cx="953874" cy="365125"/>
          </a:xfrm>
        </p:spPr>
        <p:txBody>
          <a:bodyPr/>
          <a:lstStyle/>
          <a:p>
            <a:fld id="{13EF3DFC-A392-4267-9AC8-1190990F758F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9C1C1-D50D-449E-8F11-F93DCF76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9BF79-4C8D-4F8F-85CC-A52CF4C8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5AD3-9A4F-4915-9B2C-76C4C389E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7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28694-1610-46B7-B226-BFBE7F8BF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38CC6-D775-4360-8FD0-DC0FF8590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6BFF7-108B-4013-B1B3-F52E0B7EE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07D10A-B4B0-4E44-BE44-CB9901C98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3DFC-A392-4267-9AC8-1190990F758F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6E242-1B55-49C8-BF22-D4D11768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6D65F-3636-4DC5-9873-54775ED63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5AD3-9A4F-4915-9B2C-76C4C389E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1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023A7-9D3C-4D5F-89EC-D2F20BE7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EC0300-1435-41B4-8346-5FC52B20F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86EA8-F121-4582-8B76-9D07114D1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22E57-1C8B-4876-BAB3-20A3748C6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3DFC-A392-4267-9AC8-1190990F758F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ED12D-22A1-4337-962E-62B470828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9D2CF-E7A6-4E47-B5B6-F24B4311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5AD3-9A4F-4915-9B2C-76C4C389E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9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D805CC-E47A-45D7-8A74-C13BD9CCD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165B1-C3D6-4262-ADDF-EAAE3D5DC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AB1CA-C581-42B5-9F3B-D045CF39CD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F3DFC-A392-4267-9AC8-1190990F758F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EEC63-7466-4E90-B5AE-9B21D3DC2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66A95-48FE-4B1C-A559-E0F6A41FC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25AD3-9A4F-4915-9B2C-76C4C389E4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03A40E-0319-5B33-DCC0-5E7B471BDC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31091" t="33089" r="39303" b="24398"/>
          <a:stretch/>
        </p:blipFill>
        <p:spPr>
          <a:xfrm>
            <a:off x="104953" y="5835112"/>
            <a:ext cx="730890" cy="89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../clipboard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C9F90-C331-4522-BD9E-42CA8E18E427}"/>
              </a:ext>
            </a:extLst>
          </p:cNvPr>
          <p:cNvSpPr txBox="1">
            <a:spLocks/>
          </p:cNvSpPr>
          <p:nvPr/>
        </p:nvSpPr>
        <p:spPr>
          <a:xfrm>
            <a:off x="831408" y="1366989"/>
            <a:ext cx="11182350" cy="132556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What if? </a:t>
            </a:r>
          </a:p>
          <a:p>
            <a:r>
              <a:rPr lang="en-US" sz="3600" dirty="0"/>
              <a:t>We could have another model in the Voyager Series…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48FDFD-E7E7-4F25-B5A9-0188D123B086}"/>
              </a:ext>
            </a:extLst>
          </p:cNvPr>
          <p:cNvSpPr txBox="1"/>
          <p:nvPr/>
        </p:nvSpPr>
        <p:spPr>
          <a:xfrm>
            <a:off x="4063116" y="5306345"/>
            <a:ext cx="154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Chuck McCord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A3F46-A538-3C8A-3AAA-359A5963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BA2F1-E6BA-4FE4-99DF-179EB3A9F9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425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6635D3D5-4426-4848-80F6-9BA887156DE4}"/>
              </a:ext>
            </a:extLst>
          </p:cNvPr>
          <p:cNvSpPr txBox="1"/>
          <p:nvPr/>
        </p:nvSpPr>
        <p:spPr>
          <a:xfrm>
            <a:off x="5486497" y="6323314"/>
            <a:ext cx="542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tencil" panose="040409050D0802020404" pitchFamily="82" charset="0"/>
              </a:rPr>
              <a:t>Not a real Swiss Micros Project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B13484A-AB52-43B1-9077-954C94D66567}"/>
              </a:ext>
            </a:extLst>
          </p:cNvPr>
          <p:cNvSpPr txBox="1"/>
          <p:nvPr/>
        </p:nvSpPr>
        <p:spPr>
          <a:xfrm>
            <a:off x="2065525" y="6154191"/>
            <a:ext cx="26196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rgbClr val="0000FF"/>
                </a:solidFill>
              </a:rPr>
              <a:t>a What if?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C374D5-3675-A49A-6DDE-9801AEB001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2" t="29954" r="41091" b="64771"/>
          <a:stretch/>
        </p:blipFill>
        <p:spPr>
          <a:xfrm>
            <a:off x="953280" y="55638"/>
            <a:ext cx="4677197" cy="6878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223CBB9-2361-CAF8-527E-EDFCD33B6C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7" t="39858" r="50898" b="55364"/>
          <a:stretch/>
        </p:blipFill>
        <p:spPr>
          <a:xfrm>
            <a:off x="2002585" y="1155159"/>
            <a:ext cx="735997" cy="62308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2EB68B8-9416-55A5-111A-69E4A48C79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6" t="29954" r="41091" b="64771"/>
          <a:stretch/>
        </p:blipFill>
        <p:spPr>
          <a:xfrm>
            <a:off x="2805674" y="1086409"/>
            <a:ext cx="896421" cy="68782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9FABBED-4A67-DBFE-30FA-B3CFD05AFB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7" t="39858" r="50898" b="55364"/>
          <a:stretch/>
        </p:blipFill>
        <p:spPr>
          <a:xfrm>
            <a:off x="97768" y="32368"/>
            <a:ext cx="735997" cy="623086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DE128209-3D2D-2D32-7C5E-7BC25C0C4D14}"/>
              </a:ext>
            </a:extLst>
          </p:cNvPr>
          <p:cNvSpPr txBox="1"/>
          <p:nvPr/>
        </p:nvSpPr>
        <p:spPr>
          <a:xfrm>
            <a:off x="4902200" y="1983317"/>
            <a:ext cx="2391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82D42F-008C-F985-A037-F755AECCE1E4}"/>
              </a:ext>
            </a:extLst>
          </p:cNvPr>
          <p:cNvGrpSpPr/>
          <p:nvPr/>
        </p:nvGrpSpPr>
        <p:grpSpPr>
          <a:xfrm>
            <a:off x="140727" y="2091039"/>
            <a:ext cx="2556769" cy="461665"/>
            <a:chOff x="355107" y="2198761"/>
            <a:chExt cx="2556769" cy="46166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3F4B231-15AF-6851-6C56-2782391F60F0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65BB72E-D8C7-A2C0-6771-24C91F7F4393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Misc Fixed 7x13" panose="02000609000000000000" pitchFamily="49" charset="0"/>
                <a:ea typeface="Misc Fixed 7x13" panose="02000609000000000000" pitchFamily="49" charset="0"/>
                <a:cs typeface="Misc Fixed 7x13" panose="02000609000000000000" pitchFamily="49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C20FD21-D39C-23D5-E95B-380C4D656A0B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x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335B8E3-95F8-29A2-FC05-F60E20506754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3F48DC-683C-3D14-F083-CB03103E6526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Misc Fixed 7x13" panose="02000609000000000000" pitchFamily="49" charset="0"/>
                <a:ea typeface="Misc Fixed 7x13" panose="02000609000000000000" pitchFamily="49" charset="0"/>
                <a:cs typeface="Misc Fixed 7x13" panose="02000609000000000000" pitchFamily="49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A88F4F9-25F8-CC6F-FD68-386FBA84D169}"/>
                </a:ext>
              </a:extLst>
            </p:cNvPr>
            <p:cNvSpPr txBox="1"/>
            <p:nvPr/>
          </p:nvSpPr>
          <p:spPr>
            <a:xfrm>
              <a:off x="1302279" y="2198761"/>
              <a:ext cx="199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Misc Fixed 7x13" panose="02000609000000000000" pitchFamily="49" charset="0"/>
                <a:ea typeface="Misc Fixed 7x13" panose="02000609000000000000" pitchFamily="49" charset="0"/>
                <a:cs typeface="Misc Fixed 7x13" panose="02000609000000000000" pitchFamily="49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87584D-703E-6153-BEEB-CD67C5574B2D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Misc Fixed 7x13" panose="02000609000000000000" pitchFamily="49" charset="0"/>
                <a:ea typeface="Misc Fixed 7x13" panose="02000609000000000000" pitchFamily="49" charset="0"/>
                <a:cs typeface="Misc Fixed 7x13" panose="02000609000000000000" pitchFamily="49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3F88B0-EABC-F868-CB5B-5958623A2014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Misc Fixed 7x13" panose="02000609000000000000" pitchFamily="49" charset="0"/>
                <a:ea typeface="Misc Fixed 7x13" panose="02000609000000000000" pitchFamily="49" charset="0"/>
                <a:cs typeface="Misc Fixed 7x13" panose="02000609000000000000" pitchFamily="49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3F8B3F-8751-A880-3EB8-A3475B6117BF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Misc Fixed 7x13" panose="02000609000000000000" pitchFamily="49" charset="0"/>
                <a:ea typeface="Misc Fixed 7x13" panose="02000609000000000000" pitchFamily="49" charset="0"/>
                <a:cs typeface="Misc Fixed 7x13" panose="02000609000000000000" pitchFamily="49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913914-EBFC-3D72-422F-2DE1475969C5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Misc Fixed 7x13" panose="02000609000000000000" pitchFamily="49" charset="0"/>
                <a:ea typeface="Misc Fixed 7x13" panose="02000609000000000000" pitchFamily="49" charset="0"/>
                <a:cs typeface="Misc Fixed 7x13" panose="02000609000000000000" pitchFamily="49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83C1E0-9613-59CB-67BE-763B637EDE21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Misc Fixed 7x13" panose="02000609000000000000" pitchFamily="49" charset="0"/>
                <a:ea typeface="Misc Fixed 7x13" panose="02000609000000000000" pitchFamily="49" charset="0"/>
                <a:cs typeface="Misc Fixed 7x13" panose="02000609000000000000" pitchFamily="49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17F01F-072C-8497-C338-D97BBC0CFB0B}"/>
              </a:ext>
            </a:extLst>
          </p:cNvPr>
          <p:cNvGrpSpPr/>
          <p:nvPr/>
        </p:nvGrpSpPr>
        <p:grpSpPr>
          <a:xfrm>
            <a:off x="2814657" y="3927196"/>
            <a:ext cx="2556769" cy="461665"/>
            <a:chOff x="355107" y="2198761"/>
            <a:chExt cx="2556769" cy="46166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1C11BCD-112D-A1E9-F976-92144BA0BE86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DCBB28-2244-EB33-9418-43D7D5418C06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F0D706-26AD-5AC4-F239-52D712B4D85F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DAA306-AD4C-A039-402E-BCA453217D34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59A8EC5-3E56-585A-0AF5-251F78AFC493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BEDDDE9-4A0E-D2B5-BA85-F8E963F4AF30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33C92F-8CCF-D1BB-9D60-C8946E1D91AF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8055E30-D273-8DB2-7A24-B5CD02423B2B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E67A6FD-75F3-EC3C-8F29-029893099AFA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3D4D5CF-4986-B548-697A-72EE52FCF1C7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78BB961-B85A-965E-9134-4CE3013E34DB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A866FD2-7FFC-694A-E4FA-86C2529803F3}"/>
              </a:ext>
            </a:extLst>
          </p:cNvPr>
          <p:cNvGrpSpPr/>
          <p:nvPr/>
        </p:nvGrpSpPr>
        <p:grpSpPr>
          <a:xfrm>
            <a:off x="140727" y="2688277"/>
            <a:ext cx="2556769" cy="461665"/>
            <a:chOff x="355107" y="2198761"/>
            <a:chExt cx="2556769" cy="461665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BAC1D7FE-1DEA-2C8F-0F5E-162014052554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2CE5B32-C597-02F3-1D10-8ADA4D5C51DC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E664404-6D68-F164-F8A1-130915207226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A6C96D6-C8F8-6BC5-E968-B4FE8EB2FB92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4576280-8281-CEA9-641C-0C80C336E849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D8C0A2D-85BF-BC83-390C-7B87FFD990B9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DCDEBA4-E0A4-6C80-2876-A1EC1A974B47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899CA6D-3FB8-7911-E2D6-D579A5529854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6CA28E2-DFA5-9830-FB57-A49AED1F1E8B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99F8235-5F50-9FB2-1C3F-C6009CF8069E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C6F3DE1-287D-DB2E-6597-EF08F214068D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B92F59C-BCB7-433A-C864-8A834A20E81C}"/>
              </a:ext>
            </a:extLst>
          </p:cNvPr>
          <p:cNvGrpSpPr/>
          <p:nvPr/>
        </p:nvGrpSpPr>
        <p:grpSpPr>
          <a:xfrm>
            <a:off x="154521" y="3285515"/>
            <a:ext cx="2556769" cy="461665"/>
            <a:chOff x="355107" y="2198761"/>
            <a:chExt cx="2556769" cy="461665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C8A64378-71C1-A869-8AEB-267A37532A55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8C77A67-3CE2-4647-9041-F573E7B3BA8D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Misc Fixed 7x13" panose="02000609000000000000" pitchFamily="49" charset="0"/>
                <a:ea typeface="Misc Fixed 7x13" panose="02000609000000000000" pitchFamily="49" charset="0"/>
                <a:cs typeface="Misc Fixed 7x13" panose="02000609000000000000" pitchFamily="49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5567DDE-AD96-D6D3-8E3B-58C800B2DB70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y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1A8AD33-D431-A754-72F4-16E1058A9BB9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940A9A2-2750-8982-DD90-2E30732ECBC0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5AC66D8-F3E8-41B1-DA97-F7E34830F781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B35F4F3-790B-F8A5-A00F-3F116F769432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3553CD1-EBE9-4734-5E13-4BDA2A7915F2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7864C56-252B-9BA6-EE7D-48C7B6E96B09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592C387-A945-16B5-7986-CEB7975D84EE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019E153-3926-5211-61E2-F8B8A7834A7C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8C0285D-64F9-2B8E-07EC-1FD719C399DE}"/>
              </a:ext>
            </a:extLst>
          </p:cNvPr>
          <p:cNvGrpSpPr/>
          <p:nvPr/>
        </p:nvGrpSpPr>
        <p:grpSpPr>
          <a:xfrm>
            <a:off x="150697" y="3961623"/>
            <a:ext cx="2556769" cy="461665"/>
            <a:chOff x="355107" y="2198761"/>
            <a:chExt cx="2556769" cy="461665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7A30851D-4A5C-9245-9727-3AF935FB6243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C46910D-0E5A-C25B-3E16-31EB9CEAF225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D125B2C-2330-EEEE-EAA8-ADABC2CFB75B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29C40B4-322C-4102-22A7-6973D8CE859B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EEE0ED7-1C43-8151-D293-C92CF08B80F6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1CF1F92-BAF3-B687-BF68-DFC6D9CCD961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D1A757A-C236-16AC-E28D-F5C88A250875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F7BD2B5-8849-F004-1C46-67CC2B47B7E1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D97FCF0-A34B-8249-05CC-5C045D0A2D2B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B705F21-2DBB-F411-FE81-075067444603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AE68F89-6C8D-0081-D20C-B784921B258B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BED291C-F12B-A352-6443-61BE0BB0C549}"/>
              </a:ext>
            </a:extLst>
          </p:cNvPr>
          <p:cNvGrpSpPr/>
          <p:nvPr/>
        </p:nvGrpSpPr>
        <p:grpSpPr>
          <a:xfrm>
            <a:off x="2805674" y="3313474"/>
            <a:ext cx="2556769" cy="461665"/>
            <a:chOff x="355107" y="2198761"/>
            <a:chExt cx="2556769" cy="461665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6231E75E-0A96-6BA3-6E49-51AA64C225AF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FD814AB-22C9-100B-75AE-9007B88ABBA9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1A6117B-C6F7-F55F-8BD8-B965FD824A47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L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E3CAB6C-9788-182F-4953-CC7AC96F6DB3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a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FC9E4C1-82DC-BB5D-F7B9-8DD56F32DE83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s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999FF22-5BBE-983A-7C86-A6B1D1EB6173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t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944FD99-5100-8401-85D2-0F9A9D5A15E6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X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26603A9-9FC3-04F0-DB49-57268CC5A214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8895FA7-DF2A-E357-3BE7-43B7B76D8DE2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6373101-EE1B-D84C-B523-E7E0C906E1AC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C7977E1-E878-2531-863D-7011C9685D0B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A2C282B-B0F7-A047-8DBF-388A0A5C64E8}"/>
              </a:ext>
            </a:extLst>
          </p:cNvPr>
          <p:cNvGrpSpPr/>
          <p:nvPr/>
        </p:nvGrpSpPr>
        <p:grpSpPr>
          <a:xfrm>
            <a:off x="168265" y="5359526"/>
            <a:ext cx="2556769" cy="461665"/>
            <a:chOff x="355107" y="2198761"/>
            <a:chExt cx="2556769" cy="461665"/>
          </a:xfrm>
        </p:grpSpPr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609414D2-EFCE-CDDC-7F1A-6F76E2ACBA53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A60C0AA-34A4-9982-4DD3-5E3D46E6EFC9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83A10C2-FBEA-A567-18F5-02AC85AE4B32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017544C-DE7B-EEB2-F6CC-330E26F8D2EE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79F97CD-DE28-7293-AE37-2354FBB1717F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C43CE4F-0363-7BB3-B4C3-D3A98BB64650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F996ADA-F18E-9798-4CD0-22D4DD31EEE6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91267AB-74C2-CE28-C876-87B4F31CE874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5BD18FA-BC96-9E0E-2625-79517AED1837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102B34D3-99B9-0939-822A-D3D13E260159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89AB4D8-E4D0-01E5-77E9-31A53C347B51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80F2460-92E5-619F-8C0E-B438257FEEFD}"/>
              </a:ext>
            </a:extLst>
          </p:cNvPr>
          <p:cNvGrpSpPr/>
          <p:nvPr/>
        </p:nvGrpSpPr>
        <p:grpSpPr>
          <a:xfrm>
            <a:off x="2817011" y="2087047"/>
            <a:ext cx="2556769" cy="461665"/>
            <a:chOff x="355107" y="2198761"/>
            <a:chExt cx="2556769" cy="461665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F879D029-5972-9AAD-5E35-CA551561F111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BADA970-DF83-9536-40FA-91A7D3B90BBF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E322D11-F7E5-7890-7B65-DAA39506DD6B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t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066E9BEC-7F4E-1C3A-C545-1A1D645DC391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33CE4F8-2424-B646-EAAD-01CAFBF0A046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4EEC97C-D34E-BA8B-4AE6-02C89204F2E9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4F79B19-51BE-D360-03EB-8F2E3C1AD35A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472604B-AF67-86C4-FBE5-AC71C20262B9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5501E7A-AF0F-A589-F50B-B1B7820219EA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5A3DD71A-1448-1906-2EF6-BCFB7AA9CACC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CAD87CCF-1D54-5BA3-FC91-CA761ABC6447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1264682-3BE6-0170-C592-79C44378C915}"/>
              </a:ext>
            </a:extLst>
          </p:cNvPr>
          <p:cNvGrpSpPr/>
          <p:nvPr/>
        </p:nvGrpSpPr>
        <p:grpSpPr>
          <a:xfrm>
            <a:off x="2817011" y="2677675"/>
            <a:ext cx="2556769" cy="461665"/>
            <a:chOff x="355107" y="2198761"/>
            <a:chExt cx="2556769" cy="461665"/>
          </a:xfrm>
        </p:grpSpPr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2E45A4CD-067B-E8CD-F47F-3B56A0E3B866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16A84382-ED44-FE40-8133-0A3CBB9017ED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CEEC499-DE53-9B2C-B48B-D72124638FAB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C99D8E54-2D81-3529-5E2E-B81CD9366309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91FA3B1C-D7CD-6BD8-3BC7-96F8CB2F2FE3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08452280-21E5-DB28-9FAD-18DA2091DE8D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50D63E78-DA5C-599A-0C35-98BA70DC5879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4B79406-5280-5FDF-77B3-58A5E700F9FF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AC50FC0-2067-76AB-025C-451B2695FD1D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D490C013-7167-2312-61CF-04BAF7579AE0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BB215125-B683-2EA1-B320-886C7780DB05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24DD58D-7891-56D3-8DEC-647D2F2CB159}"/>
              </a:ext>
            </a:extLst>
          </p:cNvPr>
          <p:cNvGrpSpPr/>
          <p:nvPr/>
        </p:nvGrpSpPr>
        <p:grpSpPr>
          <a:xfrm>
            <a:off x="168265" y="4736824"/>
            <a:ext cx="2556769" cy="461665"/>
            <a:chOff x="355107" y="2198761"/>
            <a:chExt cx="2556769" cy="461665"/>
          </a:xfrm>
        </p:grpSpPr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E3EDB8FA-B077-0716-C16D-03FF322EF7D5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C956220B-668B-4790-C235-52E8240B3DA3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63394DF-760B-B294-F181-9C522C479907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z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04F30C5C-90B3-BDAC-38D5-DF08091A4241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A4D52896-638E-41E4-A175-823B42CF3D38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431CEBB6-191E-6467-811D-45B9B9BE315C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99C66B99-A7A5-7D17-6E9C-048BBF588179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8CF00C74-8FF0-99CB-3046-EBD0A3956EBA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C6D8DBAB-29B9-F27C-B3A4-1D1F232E20C5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15C9EA7-7460-FC9A-9CAC-7E6CC922F0D3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C79E7EED-B4BA-D767-80A3-EDC73BADD54F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</p:grpSp>
      <p:pic>
        <p:nvPicPr>
          <p:cNvPr id="439" name="Picture 438">
            <a:extLst>
              <a:ext uri="{FF2B5EF4-FFF2-40B4-BE49-F238E27FC236}">
                <a16:creationId xmlns:a16="http://schemas.microsoft.com/office/drawing/2014/main" id="{C1BB7706-539F-81B6-ABDD-2FE497526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6" t="29954" r="67447" b="64771"/>
          <a:stretch/>
        </p:blipFill>
        <p:spPr>
          <a:xfrm>
            <a:off x="9073212" y="944859"/>
            <a:ext cx="928789" cy="687823"/>
          </a:xfrm>
          <a:prstGeom prst="rect">
            <a:avLst/>
          </a:prstGeom>
        </p:spPr>
      </p:pic>
      <p:pic>
        <p:nvPicPr>
          <p:cNvPr id="440" name="Picture 439">
            <a:extLst>
              <a:ext uri="{FF2B5EF4-FFF2-40B4-BE49-F238E27FC236}">
                <a16:creationId xmlns:a16="http://schemas.microsoft.com/office/drawing/2014/main" id="{F76AF0E6-3CEE-EA44-2E4C-23E659AF66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7" t="39858" r="50898" b="55364"/>
          <a:stretch/>
        </p:blipFill>
        <p:spPr>
          <a:xfrm>
            <a:off x="8324348" y="1009597"/>
            <a:ext cx="735997" cy="623086"/>
          </a:xfrm>
          <a:prstGeom prst="rect">
            <a:avLst/>
          </a:prstGeom>
        </p:spPr>
      </p:pic>
      <p:grpSp>
        <p:nvGrpSpPr>
          <p:cNvPr id="501" name="Group 500">
            <a:extLst>
              <a:ext uri="{FF2B5EF4-FFF2-40B4-BE49-F238E27FC236}">
                <a16:creationId xmlns:a16="http://schemas.microsoft.com/office/drawing/2014/main" id="{AC0AFA57-3862-411B-B7B4-50B59228FAD4}"/>
              </a:ext>
            </a:extLst>
          </p:cNvPr>
          <p:cNvGrpSpPr/>
          <p:nvPr/>
        </p:nvGrpSpPr>
        <p:grpSpPr>
          <a:xfrm>
            <a:off x="6542808" y="2057416"/>
            <a:ext cx="2556769" cy="491296"/>
            <a:chOff x="355107" y="2198761"/>
            <a:chExt cx="2556769" cy="491296"/>
          </a:xfrm>
        </p:grpSpPr>
        <p:sp>
          <p:nvSpPr>
            <p:cNvPr id="502" name="Rectangle: Rounded Corners 501">
              <a:extLst>
                <a:ext uri="{FF2B5EF4-FFF2-40B4-BE49-F238E27FC236}">
                  <a16:creationId xmlns:a16="http://schemas.microsoft.com/office/drawing/2014/main" id="{E8B165AD-8C36-1BD1-85A0-2B9384F65E77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3" name="TextBox 502">
              <a:extLst>
                <a:ext uri="{FF2B5EF4-FFF2-40B4-BE49-F238E27FC236}">
                  <a16:creationId xmlns:a16="http://schemas.microsoft.com/office/drawing/2014/main" id="{770ADA59-DEAC-17BE-49EB-EDE71CE2B2A2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504" name="TextBox 503">
              <a:extLst>
                <a:ext uri="{FF2B5EF4-FFF2-40B4-BE49-F238E27FC236}">
                  <a16:creationId xmlns:a16="http://schemas.microsoft.com/office/drawing/2014/main" id="{12713337-A01D-3BF1-F869-73E019E4ED63}"/>
                </a:ext>
              </a:extLst>
            </p:cNvPr>
            <p:cNvSpPr txBox="1"/>
            <p:nvPr/>
          </p:nvSpPr>
          <p:spPr>
            <a:xfrm>
              <a:off x="687873" y="2228392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0</a:t>
              </a:r>
              <a:endParaRPr lang="en-US" sz="2400" dirty="0"/>
            </a:p>
          </p:txBody>
        </p:sp>
        <p:sp>
          <p:nvSpPr>
            <p:cNvPr id="505" name="TextBox 504">
              <a:extLst>
                <a:ext uri="{FF2B5EF4-FFF2-40B4-BE49-F238E27FC236}">
                  <a16:creationId xmlns:a16="http://schemas.microsoft.com/office/drawing/2014/main" id="{9A53B101-4B13-E4B8-7781-A5313926E606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0</a:t>
              </a:r>
            </a:p>
          </p:txBody>
        </p:sp>
        <p:sp>
          <p:nvSpPr>
            <p:cNvPr id="506" name="TextBox 505">
              <a:extLst>
                <a:ext uri="{FF2B5EF4-FFF2-40B4-BE49-F238E27FC236}">
                  <a16:creationId xmlns:a16="http://schemas.microsoft.com/office/drawing/2014/main" id="{742DBE7F-EC44-0DB9-963D-22ECD5027446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507" name="TextBox 506">
              <a:extLst>
                <a:ext uri="{FF2B5EF4-FFF2-40B4-BE49-F238E27FC236}">
                  <a16:creationId xmlns:a16="http://schemas.microsoft.com/office/drawing/2014/main" id="{87FB755F-6B3B-8E7A-3235-DD6808383FA0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S</a:t>
              </a:r>
            </a:p>
          </p:txBody>
        </p:sp>
        <p:sp>
          <p:nvSpPr>
            <p:cNvPr id="508" name="TextBox 507">
              <a:extLst>
                <a:ext uri="{FF2B5EF4-FFF2-40B4-BE49-F238E27FC236}">
                  <a16:creationId xmlns:a16="http://schemas.microsoft.com/office/drawing/2014/main" id="{5F774826-F121-CB2B-7CF4-E48B9C8B21A5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t</a:t>
              </a:r>
            </a:p>
          </p:txBody>
        </p:sp>
        <p:sp>
          <p:nvSpPr>
            <p:cNvPr id="509" name="TextBox 508">
              <a:extLst>
                <a:ext uri="{FF2B5EF4-FFF2-40B4-BE49-F238E27FC236}">
                  <a16:creationId xmlns:a16="http://schemas.microsoft.com/office/drawing/2014/main" id="{25D85A9B-CCA8-5D09-FFB4-23BDB87CC7E1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o</a:t>
              </a:r>
            </a:p>
          </p:txBody>
        </p:sp>
        <p:sp>
          <p:nvSpPr>
            <p:cNvPr id="510" name="TextBox 509">
              <a:extLst>
                <a:ext uri="{FF2B5EF4-FFF2-40B4-BE49-F238E27FC236}">
                  <a16:creationId xmlns:a16="http://schemas.microsoft.com/office/drawing/2014/main" id="{DBBDA791-D9DF-E027-5CFA-DC3EC8DFAD96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+</a:t>
              </a:r>
            </a:p>
          </p:txBody>
        </p:sp>
        <p:sp>
          <p:nvSpPr>
            <p:cNvPr id="511" name="TextBox 510">
              <a:extLst>
                <a:ext uri="{FF2B5EF4-FFF2-40B4-BE49-F238E27FC236}">
                  <a16:creationId xmlns:a16="http://schemas.microsoft.com/office/drawing/2014/main" id="{B485BC2C-F7A4-07AF-DC63-95B4544147C6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0</a:t>
              </a:r>
            </a:p>
          </p:txBody>
        </p:sp>
        <p:sp>
          <p:nvSpPr>
            <p:cNvPr id="512" name="TextBox 511">
              <a:extLst>
                <a:ext uri="{FF2B5EF4-FFF2-40B4-BE49-F238E27FC236}">
                  <a16:creationId xmlns:a16="http://schemas.microsoft.com/office/drawing/2014/main" id="{35221540-B686-0128-3EA3-BCED6AC8B04B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0</a:t>
              </a:r>
            </a:p>
          </p:txBody>
        </p:sp>
      </p:grpSp>
      <p:grpSp>
        <p:nvGrpSpPr>
          <p:cNvPr id="681" name="Group 680">
            <a:extLst>
              <a:ext uri="{FF2B5EF4-FFF2-40B4-BE49-F238E27FC236}">
                <a16:creationId xmlns:a16="http://schemas.microsoft.com/office/drawing/2014/main" id="{DB051748-39D3-86FB-63F9-ABC2CD2034FB}"/>
              </a:ext>
            </a:extLst>
          </p:cNvPr>
          <p:cNvGrpSpPr/>
          <p:nvPr/>
        </p:nvGrpSpPr>
        <p:grpSpPr>
          <a:xfrm>
            <a:off x="6550060" y="2606507"/>
            <a:ext cx="2556769" cy="491296"/>
            <a:chOff x="355107" y="2198761"/>
            <a:chExt cx="2556769" cy="491296"/>
          </a:xfrm>
        </p:grpSpPr>
        <p:sp>
          <p:nvSpPr>
            <p:cNvPr id="682" name="Rectangle: Rounded Corners 681">
              <a:extLst>
                <a:ext uri="{FF2B5EF4-FFF2-40B4-BE49-F238E27FC236}">
                  <a16:creationId xmlns:a16="http://schemas.microsoft.com/office/drawing/2014/main" id="{0DE64661-980C-75A0-3FC8-D1E32FA3886F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3" name="TextBox 682">
              <a:extLst>
                <a:ext uri="{FF2B5EF4-FFF2-40B4-BE49-F238E27FC236}">
                  <a16:creationId xmlns:a16="http://schemas.microsoft.com/office/drawing/2014/main" id="{FC489037-1EA9-BD01-C283-058044A7E5F9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84" name="TextBox 683">
              <a:extLst>
                <a:ext uri="{FF2B5EF4-FFF2-40B4-BE49-F238E27FC236}">
                  <a16:creationId xmlns:a16="http://schemas.microsoft.com/office/drawing/2014/main" id="{C60F4E78-7A0A-396C-3FE3-1949E7C0E68F}"/>
                </a:ext>
              </a:extLst>
            </p:cNvPr>
            <p:cNvSpPr txBox="1"/>
            <p:nvPr/>
          </p:nvSpPr>
          <p:spPr>
            <a:xfrm>
              <a:off x="687873" y="2228392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0</a:t>
              </a:r>
              <a:endParaRPr lang="en-US" sz="2400" dirty="0"/>
            </a:p>
          </p:txBody>
        </p:sp>
        <p:sp>
          <p:nvSpPr>
            <p:cNvPr id="685" name="TextBox 684">
              <a:extLst>
                <a:ext uri="{FF2B5EF4-FFF2-40B4-BE49-F238E27FC236}">
                  <a16:creationId xmlns:a16="http://schemas.microsoft.com/office/drawing/2014/main" id="{B22C2B2A-AB9B-F92E-828C-2D79FADB46E5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1</a:t>
              </a:r>
            </a:p>
          </p:txBody>
        </p:sp>
        <p:sp>
          <p:nvSpPr>
            <p:cNvPr id="686" name="TextBox 685">
              <a:extLst>
                <a:ext uri="{FF2B5EF4-FFF2-40B4-BE49-F238E27FC236}">
                  <a16:creationId xmlns:a16="http://schemas.microsoft.com/office/drawing/2014/main" id="{5F59119C-30FE-5CC4-2639-40FA198E6B02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87" name="TextBox 686">
              <a:extLst>
                <a:ext uri="{FF2B5EF4-FFF2-40B4-BE49-F238E27FC236}">
                  <a16:creationId xmlns:a16="http://schemas.microsoft.com/office/drawing/2014/main" id="{30D5960F-403A-32D6-0CEB-1A94F01640D6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R</a:t>
              </a:r>
            </a:p>
          </p:txBody>
        </p:sp>
        <p:sp>
          <p:nvSpPr>
            <p:cNvPr id="688" name="TextBox 687">
              <a:extLst>
                <a:ext uri="{FF2B5EF4-FFF2-40B4-BE49-F238E27FC236}">
                  <a16:creationId xmlns:a16="http://schemas.microsoft.com/office/drawing/2014/main" id="{5870728F-8F73-1610-B8EE-DCAE0F1278F0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↓</a:t>
              </a:r>
            </a:p>
          </p:txBody>
        </p:sp>
        <p:sp>
          <p:nvSpPr>
            <p:cNvPr id="689" name="TextBox 688">
              <a:extLst>
                <a:ext uri="{FF2B5EF4-FFF2-40B4-BE49-F238E27FC236}">
                  <a16:creationId xmlns:a16="http://schemas.microsoft.com/office/drawing/2014/main" id="{29ED88B3-30DB-B354-E66F-31DE91380365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90" name="TextBox 689">
              <a:extLst>
                <a:ext uri="{FF2B5EF4-FFF2-40B4-BE49-F238E27FC236}">
                  <a16:creationId xmlns:a16="http://schemas.microsoft.com/office/drawing/2014/main" id="{B0E5E72E-5C9F-F429-471F-FDDB04DD73EE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91" name="TextBox 690">
              <a:extLst>
                <a:ext uri="{FF2B5EF4-FFF2-40B4-BE49-F238E27FC236}">
                  <a16:creationId xmlns:a16="http://schemas.microsoft.com/office/drawing/2014/main" id="{A97EEC9B-126B-9FAF-785B-6961BAD9657E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92" name="TextBox 691">
              <a:extLst>
                <a:ext uri="{FF2B5EF4-FFF2-40B4-BE49-F238E27FC236}">
                  <a16:creationId xmlns:a16="http://schemas.microsoft.com/office/drawing/2014/main" id="{F38654DF-8BEF-C098-8785-4B730157229D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</p:grpSp>
      <p:grpSp>
        <p:nvGrpSpPr>
          <p:cNvPr id="693" name="Group 692">
            <a:extLst>
              <a:ext uri="{FF2B5EF4-FFF2-40B4-BE49-F238E27FC236}">
                <a16:creationId xmlns:a16="http://schemas.microsoft.com/office/drawing/2014/main" id="{31E8FD69-4494-9B00-C677-508C791A5E7D}"/>
              </a:ext>
            </a:extLst>
          </p:cNvPr>
          <p:cNvGrpSpPr/>
          <p:nvPr/>
        </p:nvGrpSpPr>
        <p:grpSpPr>
          <a:xfrm>
            <a:off x="6529473" y="3141284"/>
            <a:ext cx="2556769" cy="491296"/>
            <a:chOff x="355107" y="2198761"/>
            <a:chExt cx="2556769" cy="491296"/>
          </a:xfrm>
        </p:grpSpPr>
        <p:sp>
          <p:nvSpPr>
            <p:cNvPr id="694" name="Rectangle: Rounded Corners 693">
              <a:extLst>
                <a:ext uri="{FF2B5EF4-FFF2-40B4-BE49-F238E27FC236}">
                  <a16:creationId xmlns:a16="http://schemas.microsoft.com/office/drawing/2014/main" id="{E069FE76-777A-3F6A-D9CE-1C239DC74B71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5" name="TextBox 694">
              <a:extLst>
                <a:ext uri="{FF2B5EF4-FFF2-40B4-BE49-F238E27FC236}">
                  <a16:creationId xmlns:a16="http://schemas.microsoft.com/office/drawing/2014/main" id="{A753E74E-0E87-F493-1B61-92B07CD81855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96" name="TextBox 695">
              <a:extLst>
                <a:ext uri="{FF2B5EF4-FFF2-40B4-BE49-F238E27FC236}">
                  <a16:creationId xmlns:a16="http://schemas.microsoft.com/office/drawing/2014/main" id="{E527C7A7-B508-0D6F-2F2C-F8D4E54E9098}"/>
                </a:ext>
              </a:extLst>
            </p:cNvPr>
            <p:cNvSpPr txBox="1"/>
            <p:nvPr/>
          </p:nvSpPr>
          <p:spPr>
            <a:xfrm>
              <a:off x="687873" y="2228392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0</a:t>
              </a:r>
              <a:endParaRPr lang="en-US" sz="2400" dirty="0"/>
            </a:p>
          </p:txBody>
        </p:sp>
        <p:sp>
          <p:nvSpPr>
            <p:cNvPr id="697" name="TextBox 696">
              <a:extLst>
                <a:ext uri="{FF2B5EF4-FFF2-40B4-BE49-F238E27FC236}">
                  <a16:creationId xmlns:a16="http://schemas.microsoft.com/office/drawing/2014/main" id="{5DD90BEE-0EAD-FD93-CC1B-F9CAE9112B5D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2</a:t>
              </a:r>
            </a:p>
          </p:txBody>
        </p:sp>
        <p:sp>
          <p:nvSpPr>
            <p:cNvPr id="698" name="TextBox 697">
              <a:extLst>
                <a:ext uri="{FF2B5EF4-FFF2-40B4-BE49-F238E27FC236}">
                  <a16:creationId xmlns:a16="http://schemas.microsoft.com/office/drawing/2014/main" id="{5CEB92CB-4E09-93C3-0805-EAF569424659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99" name="TextBox 698">
              <a:extLst>
                <a:ext uri="{FF2B5EF4-FFF2-40B4-BE49-F238E27FC236}">
                  <a16:creationId xmlns:a16="http://schemas.microsoft.com/office/drawing/2014/main" id="{0606F7F8-E818-10DD-A576-2979E997ADEB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S</a:t>
              </a:r>
            </a:p>
          </p:txBody>
        </p:sp>
        <p:sp>
          <p:nvSpPr>
            <p:cNvPr id="700" name="TextBox 699">
              <a:extLst>
                <a:ext uri="{FF2B5EF4-FFF2-40B4-BE49-F238E27FC236}">
                  <a16:creationId xmlns:a16="http://schemas.microsoft.com/office/drawing/2014/main" id="{24694AF4-A246-F8FD-5F4F-0BFEC9AC818C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t</a:t>
              </a:r>
            </a:p>
          </p:txBody>
        </p:sp>
        <p:sp>
          <p:nvSpPr>
            <p:cNvPr id="701" name="TextBox 700">
              <a:extLst>
                <a:ext uri="{FF2B5EF4-FFF2-40B4-BE49-F238E27FC236}">
                  <a16:creationId xmlns:a16="http://schemas.microsoft.com/office/drawing/2014/main" id="{EC26C9F6-3EC3-C36B-2D59-27B4D9E7550A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o</a:t>
              </a:r>
            </a:p>
          </p:txBody>
        </p:sp>
        <p:sp>
          <p:nvSpPr>
            <p:cNvPr id="702" name="TextBox 701">
              <a:extLst>
                <a:ext uri="{FF2B5EF4-FFF2-40B4-BE49-F238E27FC236}">
                  <a16:creationId xmlns:a16="http://schemas.microsoft.com/office/drawing/2014/main" id="{C7DA0325-C93C-D4D9-008D-8345A4D2437E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+</a:t>
              </a:r>
            </a:p>
          </p:txBody>
        </p:sp>
        <p:sp>
          <p:nvSpPr>
            <p:cNvPr id="703" name="TextBox 702">
              <a:extLst>
                <a:ext uri="{FF2B5EF4-FFF2-40B4-BE49-F238E27FC236}">
                  <a16:creationId xmlns:a16="http://schemas.microsoft.com/office/drawing/2014/main" id="{691F2BF2-DCE5-B127-5FAC-AFBD4FCA1BDC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0</a:t>
              </a:r>
            </a:p>
          </p:txBody>
        </p:sp>
        <p:sp>
          <p:nvSpPr>
            <p:cNvPr id="704" name="TextBox 703">
              <a:extLst>
                <a:ext uri="{FF2B5EF4-FFF2-40B4-BE49-F238E27FC236}">
                  <a16:creationId xmlns:a16="http://schemas.microsoft.com/office/drawing/2014/main" id="{ED240E1C-B29F-F4C4-0D0E-15429F513FBB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1</a:t>
              </a:r>
            </a:p>
          </p:txBody>
        </p:sp>
      </p:grpSp>
      <p:grpSp>
        <p:nvGrpSpPr>
          <p:cNvPr id="705" name="Group 704">
            <a:extLst>
              <a:ext uri="{FF2B5EF4-FFF2-40B4-BE49-F238E27FC236}">
                <a16:creationId xmlns:a16="http://schemas.microsoft.com/office/drawing/2014/main" id="{AAC26AD2-1869-8CA2-6425-7E43194BD8EE}"/>
              </a:ext>
            </a:extLst>
          </p:cNvPr>
          <p:cNvGrpSpPr/>
          <p:nvPr/>
        </p:nvGrpSpPr>
        <p:grpSpPr>
          <a:xfrm>
            <a:off x="6542808" y="3690363"/>
            <a:ext cx="2556769" cy="491296"/>
            <a:chOff x="355107" y="2198761"/>
            <a:chExt cx="2556769" cy="491296"/>
          </a:xfrm>
        </p:grpSpPr>
        <p:sp>
          <p:nvSpPr>
            <p:cNvPr id="706" name="Rectangle: Rounded Corners 705">
              <a:extLst>
                <a:ext uri="{FF2B5EF4-FFF2-40B4-BE49-F238E27FC236}">
                  <a16:creationId xmlns:a16="http://schemas.microsoft.com/office/drawing/2014/main" id="{AC893605-1D1E-AD47-18E5-B5EB11D38D62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7" name="TextBox 706">
              <a:extLst>
                <a:ext uri="{FF2B5EF4-FFF2-40B4-BE49-F238E27FC236}">
                  <a16:creationId xmlns:a16="http://schemas.microsoft.com/office/drawing/2014/main" id="{48B769AB-EE73-B44E-244F-84CEAB400CC5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08" name="TextBox 707">
              <a:extLst>
                <a:ext uri="{FF2B5EF4-FFF2-40B4-BE49-F238E27FC236}">
                  <a16:creationId xmlns:a16="http://schemas.microsoft.com/office/drawing/2014/main" id="{E9B4A74F-B137-A10F-6014-45E043C0F76D}"/>
                </a:ext>
              </a:extLst>
            </p:cNvPr>
            <p:cNvSpPr txBox="1"/>
            <p:nvPr/>
          </p:nvSpPr>
          <p:spPr>
            <a:xfrm>
              <a:off x="687873" y="2228392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0</a:t>
              </a:r>
              <a:endParaRPr lang="en-US" sz="2400" dirty="0"/>
            </a:p>
          </p:txBody>
        </p:sp>
        <p:sp>
          <p:nvSpPr>
            <p:cNvPr id="709" name="TextBox 708">
              <a:extLst>
                <a:ext uri="{FF2B5EF4-FFF2-40B4-BE49-F238E27FC236}">
                  <a16:creationId xmlns:a16="http://schemas.microsoft.com/office/drawing/2014/main" id="{6194FEA9-79FC-6B3A-1DA4-77B4C2C19BBC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3</a:t>
              </a:r>
            </a:p>
          </p:txBody>
        </p:sp>
        <p:sp>
          <p:nvSpPr>
            <p:cNvPr id="710" name="TextBox 709">
              <a:extLst>
                <a:ext uri="{FF2B5EF4-FFF2-40B4-BE49-F238E27FC236}">
                  <a16:creationId xmlns:a16="http://schemas.microsoft.com/office/drawing/2014/main" id="{336735FA-7DDF-CD9D-E2E8-DB2FCB9FD318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11" name="TextBox 710">
              <a:extLst>
                <a:ext uri="{FF2B5EF4-FFF2-40B4-BE49-F238E27FC236}">
                  <a16:creationId xmlns:a16="http://schemas.microsoft.com/office/drawing/2014/main" id="{C0B90E42-3059-1440-29ED-034C0023B389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R</a:t>
              </a:r>
            </a:p>
          </p:txBody>
        </p:sp>
        <p:sp>
          <p:nvSpPr>
            <p:cNvPr id="712" name="TextBox 711">
              <a:extLst>
                <a:ext uri="{FF2B5EF4-FFF2-40B4-BE49-F238E27FC236}">
                  <a16:creationId xmlns:a16="http://schemas.microsoft.com/office/drawing/2014/main" id="{854A4852-8FF5-F58C-91F0-9A2B161A5065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↓</a:t>
              </a:r>
            </a:p>
          </p:txBody>
        </p:sp>
        <p:sp>
          <p:nvSpPr>
            <p:cNvPr id="713" name="TextBox 712">
              <a:extLst>
                <a:ext uri="{FF2B5EF4-FFF2-40B4-BE49-F238E27FC236}">
                  <a16:creationId xmlns:a16="http://schemas.microsoft.com/office/drawing/2014/main" id="{12976E7C-814E-3ED1-EBA3-AEE0A83055A5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14" name="TextBox 713">
              <a:extLst>
                <a:ext uri="{FF2B5EF4-FFF2-40B4-BE49-F238E27FC236}">
                  <a16:creationId xmlns:a16="http://schemas.microsoft.com/office/drawing/2014/main" id="{88750267-68DB-B76B-697D-E57456F196E0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15" name="TextBox 714">
              <a:extLst>
                <a:ext uri="{FF2B5EF4-FFF2-40B4-BE49-F238E27FC236}">
                  <a16:creationId xmlns:a16="http://schemas.microsoft.com/office/drawing/2014/main" id="{66A4B574-156A-B234-F545-98A443365CCC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16" name="TextBox 715">
              <a:extLst>
                <a:ext uri="{FF2B5EF4-FFF2-40B4-BE49-F238E27FC236}">
                  <a16:creationId xmlns:a16="http://schemas.microsoft.com/office/drawing/2014/main" id="{C87632BE-6E92-2C9C-056A-3A1D64A8332D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</p:grpSp>
      <p:grpSp>
        <p:nvGrpSpPr>
          <p:cNvPr id="717" name="Group 716">
            <a:extLst>
              <a:ext uri="{FF2B5EF4-FFF2-40B4-BE49-F238E27FC236}">
                <a16:creationId xmlns:a16="http://schemas.microsoft.com/office/drawing/2014/main" id="{C245F0D1-E910-8C4A-7C0E-D229D1ED178D}"/>
              </a:ext>
            </a:extLst>
          </p:cNvPr>
          <p:cNvGrpSpPr/>
          <p:nvPr/>
        </p:nvGrpSpPr>
        <p:grpSpPr>
          <a:xfrm>
            <a:off x="6546130" y="4258777"/>
            <a:ext cx="2556769" cy="491296"/>
            <a:chOff x="355107" y="2198761"/>
            <a:chExt cx="2556769" cy="491296"/>
          </a:xfrm>
        </p:grpSpPr>
        <p:sp>
          <p:nvSpPr>
            <p:cNvPr id="718" name="Rectangle: Rounded Corners 717">
              <a:extLst>
                <a:ext uri="{FF2B5EF4-FFF2-40B4-BE49-F238E27FC236}">
                  <a16:creationId xmlns:a16="http://schemas.microsoft.com/office/drawing/2014/main" id="{C7FC8FD2-6938-CE8C-4E39-DBE55BB9813D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9" name="TextBox 718">
              <a:extLst>
                <a:ext uri="{FF2B5EF4-FFF2-40B4-BE49-F238E27FC236}">
                  <a16:creationId xmlns:a16="http://schemas.microsoft.com/office/drawing/2014/main" id="{F2F503B8-D34E-0D6B-8557-89507FADF95D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20" name="TextBox 719">
              <a:extLst>
                <a:ext uri="{FF2B5EF4-FFF2-40B4-BE49-F238E27FC236}">
                  <a16:creationId xmlns:a16="http://schemas.microsoft.com/office/drawing/2014/main" id="{1DD87069-3B24-522F-C913-E3CDE4A34B8F}"/>
                </a:ext>
              </a:extLst>
            </p:cNvPr>
            <p:cNvSpPr txBox="1"/>
            <p:nvPr/>
          </p:nvSpPr>
          <p:spPr>
            <a:xfrm>
              <a:off x="687873" y="2228392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0</a:t>
              </a:r>
              <a:endParaRPr lang="en-US" sz="2400" dirty="0"/>
            </a:p>
          </p:txBody>
        </p:sp>
        <p:sp>
          <p:nvSpPr>
            <p:cNvPr id="721" name="TextBox 720">
              <a:extLst>
                <a:ext uri="{FF2B5EF4-FFF2-40B4-BE49-F238E27FC236}">
                  <a16:creationId xmlns:a16="http://schemas.microsoft.com/office/drawing/2014/main" id="{A2783467-D2B7-486D-5F81-5CBFFE99A842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4</a:t>
              </a:r>
            </a:p>
          </p:txBody>
        </p:sp>
        <p:sp>
          <p:nvSpPr>
            <p:cNvPr id="722" name="TextBox 721">
              <a:extLst>
                <a:ext uri="{FF2B5EF4-FFF2-40B4-BE49-F238E27FC236}">
                  <a16:creationId xmlns:a16="http://schemas.microsoft.com/office/drawing/2014/main" id="{F4634ECF-798D-73C0-6EA4-2A4EB5EFBAB2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23" name="TextBox 722">
              <a:extLst>
                <a:ext uri="{FF2B5EF4-FFF2-40B4-BE49-F238E27FC236}">
                  <a16:creationId xmlns:a16="http://schemas.microsoft.com/office/drawing/2014/main" id="{FD78D1FE-379B-27F1-B742-EC44DFAB6905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S</a:t>
              </a:r>
            </a:p>
          </p:txBody>
        </p:sp>
        <p:sp>
          <p:nvSpPr>
            <p:cNvPr id="724" name="TextBox 723">
              <a:extLst>
                <a:ext uri="{FF2B5EF4-FFF2-40B4-BE49-F238E27FC236}">
                  <a16:creationId xmlns:a16="http://schemas.microsoft.com/office/drawing/2014/main" id="{0F68E9D8-28EC-6152-177A-1C3A3BCCE6B1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t</a:t>
              </a:r>
            </a:p>
          </p:txBody>
        </p:sp>
        <p:sp>
          <p:nvSpPr>
            <p:cNvPr id="725" name="TextBox 724">
              <a:extLst>
                <a:ext uri="{FF2B5EF4-FFF2-40B4-BE49-F238E27FC236}">
                  <a16:creationId xmlns:a16="http://schemas.microsoft.com/office/drawing/2014/main" id="{9BE9924A-275A-3F21-081F-7295D1831E1E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o</a:t>
              </a:r>
            </a:p>
          </p:txBody>
        </p:sp>
        <p:sp>
          <p:nvSpPr>
            <p:cNvPr id="726" name="TextBox 725">
              <a:extLst>
                <a:ext uri="{FF2B5EF4-FFF2-40B4-BE49-F238E27FC236}">
                  <a16:creationId xmlns:a16="http://schemas.microsoft.com/office/drawing/2014/main" id="{0F1532EF-942F-F424-F3AA-F2472534CC5F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+</a:t>
              </a:r>
            </a:p>
          </p:txBody>
        </p:sp>
        <p:sp>
          <p:nvSpPr>
            <p:cNvPr id="727" name="TextBox 726">
              <a:extLst>
                <a:ext uri="{FF2B5EF4-FFF2-40B4-BE49-F238E27FC236}">
                  <a16:creationId xmlns:a16="http://schemas.microsoft.com/office/drawing/2014/main" id="{36D45F8F-80A8-4FD3-762D-A6E659B44D66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0</a:t>
              </a:r>
            </a:p>
          </p:txBody>
        </p:sp>
        <p:sp>
          <p:nvSpPr>
            <p:cNvPr id="728" name="TextBox 727">
              <a:extLst>
                <a:ext uri="{FF2B5EF4-FFF2-40B4-BE49-F238E27FC236}">
                  <a16:creationId xmlns:a16="http://schemas.microsoft.com/office/drawing/2014/main" id="{A3264C69-BCB4-F7EE-DF2C-24A1B1C1E74D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2</a:t>
              </a:r>
            </a:p>
          </p:txBody>
        </p:sp>
      </p:grpSp>
      <p:grpSp>
        <p:nvGrpSpPr>
          <p:cNvPr id="729" name="Group 728">
            <a:extLst>
              <a:ext uri="{FF2B5EF4-FFF2-40B4-BE49-F238E27FC236}">
                <a16:creationId xmlns:a16="http://schemas.microsoft.com/office/drawing/2014/main" id="{0D155B5E-AD24-9821-C671-A53827012244}"/>
              </a:ext>
            </a:extLst>
          </p:cNvPr>
          <p:cNvGrpSpPr/>
          <p:nvPr/>
        </p:nvGrpSpPr>
        <p:grpSpPr>
          <a:xfrm>
            <a:off x="6545475" y="4259679"/>
            <a:ext cx="2556769" cy="491296"/>
            <a:chOff x="355107" y="2198761"/>
            <a:chExt cx="2556769" cy="491296"/>
          </a:xfrm>
        </p:grpSpPr>
        <p:sp>
          <p:nvSpPr>
            <p:cNvPr id="730" name="Rectangle: Rounded Corners 729">
              <a:extLst>
                <a:ext uri="{FF2B5EF4-FFF2-40B4-BE49-F238E27FC236}">
                  <a16:creationId xmlns:a16="http://schemas.microsoft.com/office/drawing/2014/main" id="{8D7116E3-37C9-F682-0B19-1354B0BB6AEE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1" name="TextBox 730">
              <a:extLst>
                <a:ext uri="{FF2B5EF4-FFF2-40B4-BE49-F238E27FC236}">
                  <a16:creationId xmlns:a16="http://schemas.microsoft.com/office/drawing/2014/main" id="{1FFC5C24-FD25-4947-7625-3F7051D35270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32" name="TextBox 731">
              <a:extLst>
                <a:ext uri="{FF2B5EF4-FFF2-40B4-BE49-F238E27FC236}">
                  <a16:creationId xmlns:a16="http://schemas.microsoft.com/office/drawing/2014/main" id="{8D4C37B6-F133-D340-1809-58D3CF000637}"/>
                </a:ext>
              </a:extLst>
            </p:cNvPr>
            <p:cNvSpPr txBox="1"/>
            <p:nvPr/>
          </p:nvSpPr>
          <p:spPr>
            <a:xfrm>
              <a:off x="687873" y="2228392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0</a:t>
              </a:r>
              <a:endParaRPr lang="en-US" sz="2400" dirty="0"/>
            </a:p>
          </p:txBody>
        </p:sp>
        <p:sp>
          <p:nvSpPr>
            <p:cNvPr id="733" name="TextBox 732">
              <a:extLst>
                <a:ext uri="{FF2B5EF4-FFF2-40B4-BE49-F238E27FC236}">
                  <a16:creationId xmlns:a16="http://schemas.microsoft.com/office/drawing/2014/main" id="{F91CA4C4-F58D-6A4F-3E25-9465326FA4C6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4</a:t>
              </a:r>
            </a:p>
          </p:txBody>
        </p:sp>
        <p:sp>
          <p:nvSpPr>
            <p:cNvPr id="734" name="TextBox 733">
              <a:extLst>
                <a:ext uri="{FF2B5EF4-FFF2-40B4-BE49-F238E27FC236}">
                  <a16:creationId xmlns:a16="http://schemas.microsoft.com/office/drawing/2014/main" id="{672030D2-CDCA-2059-37AB-2FFFD4972A3A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35" name="TextBox 734">
              <a:extLst>
                <a:ext uri="{FF2B5EF4-FFF2-40B4-BE49-F238E27FC236}">
                  <a16:creationId xmlns:a16="http://schemas.microsoft.com/office/drawing/2014/main" id="{45D9A723-EDD9-EFF3-F0ED-B5C1A241623E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S</a:t>
              </a:r>
            </a:p>
          </p:txBody>
        </p:sp>
        <p:sp>
          <p:nvSpPr>
            <p:cNvPr id="736" name="TextBox 735">
              <a:extLst>
                <a:ext uri="{FF2B5EF4-FFF2-40B4-BE49-F238E27FC236}">
                  <a16:creationId xmlns:a16="http://schemas.microsoft.com/office/drawing/2014/main" id="{65DDAF27-8009-86F0-2E4F-D8E74D1CCEE2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t</a:t>
              </a:r>
            </a:p>
          </p:txBody>
        </p:sp>
        <p:sp>
          <p:nvSpPr>
            <p:cNvPr id="737" name="TextBox 736">
              <a:extLst>
                <a:ext uri="{FF2B5EF4-FFF2-40B4-BE49-F238E27FC236}">
                  <a16:creationId xmlns:a16="http://schemas.microsoft.com/office/drawing/2014/main" id="{D4CE54DD-F9EC-1FD3-2044-1C9150A8DFBC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o</a:t>
              </a:r>
            </a:p>
          </p:txBody>
        </p:sp>
        <p:sp>
          <p:nvSpPr>
            <p:cNvPr id="738" name="TextBox 737">
              <a:extLst>
                <a:ext uri="{FF2B5EF4-FFF2-40B4-BE49-F238E27FC236}">
                  <a16:creationId xmlns:a16="http://schemas.microsoft.com/office/drawing/2014/main" id="{B3961ADC-B4B7-1C91-E0AC-E5CB3D7ADBEA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+</a:t>
              </a:r>
            </a:p>
          </p:txBody>
        </p:sp>
        <p:sp>
          <p:nvSpPr>
            <p:cNvPr id="739" name="TextBox 738">
              <a:extLst>
                <a:ext uri="{FF2B5EF4-FFF2-40B4-BE49-F238E27FC236}">
                  <a16:creationId xmlns:a16="http://schemas.microsoft.com/office/drawing/2014/main" id="{FF14DBBF-3AE4-985B-8AD6-A6A6085EC32F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0</a:t>
              </a:r>
            </a:p>
          </p:txBody>
        </p:sp>
        <p:sp>
          <p:nvSpPr>
            <p:cNvPr id="740" name="TextBox 739">
              <a:extLst>
                <a:ext uri="{FF2B5EF4-FFF2-40B4-BE49-F238E27FC236}">
                  <a16:creationId xmlns:a16="http://schemas.microsoft.com/office/drawing/2014/main" id="{4E43CC1F-7A0C-8B60-46B4-F6A9A02E773A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2</a:t>
              </a:r>
            </a:p>
          </p:txBody>
        </p:sp>
      </p:grpSp>
      <p:grpSp>
        <p:nvGrpSpPr>
          <p:cNvPr id="741" name="Group 740">
            <a:extLst>
              <a:ext uri="{FF2B5EF4-FFF2-40B4-BE49-F238E27FC236}">
                <a16:creationId xmlns:a16="http://schemas.microsoft.com/office/drawing/2014/main" id="{3F49F12D-0F62-7579-D96C-B0DE563FAC08}"/>
              </a:ext>
            </a:extLst>
          </p:cNvPr>
          <p:cNvGrpSpPr/>
          <p:nvPr/>
        </p:nvGrpSpPr>
        <p:grpSpPr>
          <a:xfrm>
            <a:off x="6572797" y="4813568"/>
            <a:ext cx="2556769" cy="491296"/>
            <a:chOff x="355107" y="2198761"/>
            <a:chExt cx="2556769" cy="491296"/>
          </a:xfrm>
        </p:grpSpPr>
        <p:sp>
          <p:nvSpPr>
            <p:cNvPr id="742" name="Rectangle: Rounded Corners 741">
              <a:extLst>
                <a:ext uri="{FF2B5EF4-FFF2-40B4-BE49-F238E27FC236}">
                  <a16:creationId xmlns:a16="http://schemas.microsoft.com/office/drawing/2014/main" id="{E237D224-5C41-71A1-5540-2C35D034D458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3" name="TextBox 742">
              <a:extLst>
                <a:ext uri="{FF2B5EF4-FFF2-40B4-BE49-F238E27FC236}">
                  <a16:creationId xmlns:a16="http://schemas.microsoft.com/office/drawing/2014/main" id="{806E7969-67AE-314A-5964-40DAB4041A68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44" name="TextBox 743">
              <a:extLst>
                <a:ext uri="{FF2B5EF4-FFF2-40B4-BE49-F238E27FC236}">
                  <a16:creationId xmlns:a16="http://schemas.microsoft.com/office/drawing/2014/main" id="{EABC9B29-ECAF-0DB8-97DF-D5A01D36088E}"/>
                </a:ext>
              </a:extLst>
            </p:cNvPr>
            <p:cNvSpPr txBox="1"/>
            <p:nvPr/>
          </p:nvSpPr>
          <p:spPr>
            <a:xfrm>
              <a:off x="687873" y="2228392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0</a:t>
              </a:r>
              <a:endParaRPr lang="en-US" sz="2400" dirty="0"/>
            </a:p>
          </p:txBody>
        </p:sp>
        <p:sp>
          <p:nvSpPr>
            <p:cNvPr id="745" name="TextBox 744">
              <a:extLst>
                <a:ext uri="{FF2B5EF4-FFF2-40B4-BE49-F238E27FC236}">
                  <a16:creationId xmlns:a16="http://schemas.microsoft.com/office/drawing/2014/main" id="{AA0FB8A6-AD55-C7F9-194D-FD61A95B9804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5</a:t>
              </a:r>
            </a:p>
          </p:txBody>
        </p:sp>
        <p:sp>
          <p:nvSpPr>
            <p:cNvPr id="746" name="TextBox 745">
              <a:extLst>
                <a:ext uri="{FF2B5EF4-FFF2-40B4-BE49-F238E27FC236}">
                  <a16:creationId xmlns:a16="http://schemas.microsoft.com/office/drawing/2014/main" id="{877D505C-5733-15C8-33A2-31AB5A1432FD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47" name="TextBox 746">
              <a:extLst>
                <a:ext uri="{FF2B5EF4-FFF2-40B4-BE49-F238E27FC236}">
                  <a16:creationId xmlns:a16="http://schemas.microsoft.com/office/drawing/2014/main" id="{49FFB185-C941-9539-CED0-19EFF6538E17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R</a:t>
              </a:r>
            </a:p>
          </p:txBody>
        </p:sp>
        <p:sp>
          <p:nvSpPr>
            <p:cNvPr id="748" name="TextBox 747">
              <a:extLst>
                <a:ext uri="{FF2B5EF4-FFF2-40B4-BE49-F238E27FC236}">
                  <a16:creationId xmlns:a16="http://schemas.microsoft.com/office/drawing/2014/main" id="{3FE36E26-8E92-9FA8-5434-A405489FB5FA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c</a:t>
              </a:r>
            </a:p>
          </p:txBody>
        </p:sp>
        <p:sp>
          <p:nvSpPr>
            <p:cNvPr id="749" name="TextBox 748">
              <a:extLst>
                <a:ext uri="{FF2B5EF4-FFF2-40B4-BE49-F238E27FC236}">
                  <a16:creationId xmlns:a16="http://schemas.microsoft.com/office/drawing/2014/main" id="{970941A5-1B4E-C565-6B07-154EB75EE8A0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l</a:t>
              </a:r>
            </a:p>
          </p:txBody>
        </p:sp>
        <p:sp>
          <p:nvSpPr>
            <p:cNvPr id="750" name="TextBox 749">
              <a:extLst>
                <a:ext uri="{FF2B5EF4-FFF2-40B4-BE49-F238E27FC236}">
                  <a16:creationId xmlns:a16="http://schemas.microsoft.com/office/drawing/2014/main" id="{54F315B6-D7FD-42AB-634E-88FD0439078C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0</a:t>
              </a:r>
            </a:p>
          </p:txBody>
        </p:sp>
        <p:sp>
          <p:nvSpPr>
            <p:cNvPr id="751" name="TextBox 750">
              <a:extLst>
                <a:ext uri="{FF2B5EF4-FFF2-40B4-BE49-F238E27FC236}">
                  <a16:creationId xmlns:a16="http://schemas.microsoft.com/office/drawing/2014/main" id="{A0E480FB-3988-9CE9-DFAD-A40D83FFE3DA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0</a:t>
              </a:r>
            </a:p>
          </p:txBody>
        </p:sp>
        <p:sp>
          <p:nvSpPr>
            <p:cNvPr id="752" name="TextBox 751">
              <a:extLst>
                <a:ext uri="{FF2B5EF4-FFF2-40B4-BE49-F238E27FC236}">
                  <a16:creationId xmlns:a16="http://schemas.microsoft.com/office/drawing/2014/main" id="{17005315-78B4-E665-3DE9-C0E8875E7C0D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</p:grpSp>
      <p:grpSp>
        <p:nvGrpSpPr>
          <p:cNvPr id="753" name="Group 752">
            <a:extLst>
              <a:ext uri="{FF2B5EF4-FFF2-40B4-BE49-F238E27FC236}">
                <a16:creationId xmlns:a16="http://schemas.microsoft.com/office/drawing/2014/main" id="{650C1DFC-8640-397F-A3A8-5501950631A0}"/>
              </a:ext>
            </a:extLst>
          </p:cNvPr>
          <p:cNvGrpSpPr/>
          <p:nvPr/>
        </p:nvGrpSpPr>
        <p:grpSpPr>
          <a:xfrm>
            <a:off x="9242733" y="2068327"/>
            <a:ext cx="2556769" cy="491296"/>
            <a:chOff x="355107" y="2198761"/>
            <a:chExt cx="2556769" cy="491296"/>
          </a:xfrm>
        </p:grpSpPr>
        <p:sp>
          <p:nvSpPr>
            <p:cNvPr id="754" name="Rectangle: Rounded Corners 753">
              <a:extLst>
                <a:ext uri="{FF2B5EF4-FFF2-40B4-BE49-F238E27FC236}">
                  <a16:creationId xmlns:a16="http://schemas.microsoft.com/office/drawing/2014/main" id="{86E01644-FB1C-0710-8114-9DC644BCD87A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5" name="TextBox 754">
              <a:extLst>
                <a:ext uri="{FF2B5EF4-FFF2-40B4-BE49-F238E27FC236}">
                  <a16:creationId xmlns:a16="http://schemas.microsoft.com/office/drawing/2014/main" id="{496E61F7-E46E-2E82-DC9C-D9750A0028EC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56" name="TextBox 755">
              <a:extLst>
                <a:ext uri="{FF2B5EF4-FFF2-40B4-BE49-F238E27FC236}">
                  <a16:creationId xmlns:a16="http://schemas.microsoft.com/office/drawing/2014/main" id="{67C18D81-D16C-4736-688A-64DFFD4BC248}"/>
                </a:ext>
              </a:extLst>
            </p:cNvPr>
            <p:cNvSpPr txBox="1"/>
            <p:nvPr/>
          </p:nvSpPr>
          <p:spPr>
            <a:xfrm>
              <a:off x="687873" y="2228392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0</a:t>
              </a:r>
              <a:endParaRPr lang="en-US" sz="2400" dirty="0"/>
            </a:p>
          </p:txBody>
        </p:sp>
        <p:sp>
          <p:nvSpPr>
            <p:cNvPr id="757" name="TextBox 756">
              <a:extLst>
                <a:ext uri="{FF2B5EF4-FFF2-40B4-BE49-F238E27FC236}">
                  <a16:creationId xmlns:a16="http://schemas.microsoft.com/office/drawing/2014/main" id="{8C6B0522-3A1D-8B5A-C378-2B13074E78E3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6</a:t>
              </a:r>
            </a:p>
          </p:txBody>
        </p:sp>
        <p:sp>
          <p:nvSpPr>
            <p:cNvPr id="758" name="TextBox 757">
              <a:extLst>
                <a:ext uri="{FF2B5EF4-FFF2-40B4-BE49-F238E27FC236}">
                  <a16:creationId xmlns:a16="http://schemas.microsoft.com/office/drawing/2014/main" id="{2A41A951-D487-462B-8ABC-3B55B6945F54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59" name="TextBox 758">
              <a:extLst>
                <a:ext uri="{FF2B5EF4-FFF2-40B4-BE49-F238E27FC236}">
                  <a16:creationId xmlns:a16="http://schemas.microsoft.com/office/drawing/2014/main" id="{6679DF1A-1514-DA21-8345-5F71CC8BE7C3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R</a:t>
              </a:r>
            </a:p>
          </p:txBody>
        </p:sp>
        <p:sp>
          <p:nvSpPr>
            <p:cNvPr id="760" name="TextBox 759">
              <a:extLst>
                <a:ext uri="{FF2B5EF4-FFF2-40B4-BE49-F238E27FC236}">
                  <a16:creationId xmlns:a16="http://schemas.microsoft.com/office/drawing/2014/main" id="{7BC704F8-6711-57B1-15E0-32C46B5C6C46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c</a:t>
              </a:r>
            </a:p>
          </p:txBody>
        </p:sp>
        <p:sp>
          <p:nvSpPr>
            <p:cNvPr id="761" name="TextBox 760">
              <a:extLst>
                <a:ext uri="{FF2B5EF4-FFF2-40B4-BE49-F238E27FC236}">
                  <a16:creationId xmlns:a16="http://schemas.microsoft.com/office/drawing/2014/main" id="{6A67DCCC-CF83-630E-042C-941DAB0F2474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l</a:t>
              </a:r>
            </a:p>
          </p:txBody>
        </p:sp>
        <p:sp>
          <p:nvSpPr>
            <p:cNvPr id="762" name="TextBox 761">
              <a:extLst>
                <a:ext uri="{FF2B5EF4-FFF2-40B4-BE49-F238E27FC236}">
                  <a16:creationId xmlns:a16="http://schemas.microsoft.com/office/drawing/2014/main" id="{B6ABE6D4-8AE6-BE54-B6D8-603C5B5FDBDC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0</a:t>
              </a:r>
            </a:p>
          </p:txBody>
        </p:sp>
        <p:sp>
          <p:nvSpPr>
            <p:cNvPr id="763" name="TextBox 762">
              <a:extLst>
                <a:ext uri="{FF2B5EF4-FFF2-40B4-BE49-F238E27FC236}">
                  <a16:creationId xmlns:a16="http://schemas.microsoft.com/office/drawing/2014/main" id="{B75E43F9-69C4-A690-21C0-7A41EC5F1EBD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1</a:t>
              </a:r>
            </a:p>
          </p:txBody>
        </p:sp>
        <p:sp>
          <p:nvSpPr>
            <p:cNvPr id="764" name="TextBox 763">
              <a:extLst>
                <a:ext uri="{FF2B5EF4-FFF2-40B4-BE49-F238E27FC236}">
                  <a16:creationId xmlns:a16="http://schemas.microsoft.com/office/drawing/2014/main" id="{65B184BD-EC84-DFC7-26EE-902E965859E2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</p:grpSp>
      <p:grpSp>
        <p:nvGrpSpPr>
          <p:cNvPr id="777" name="Group 776">
            <a:extLst>
              <a:ext uri="{FF2B5EF4-FFF2-40B4-BE49-F238E27FC236}">
                <a16:creationId xmlns:a16="http://schemas.microsoft.com/office/drawing/2014/main" id="{67974916-C152-1AEB-9860-74304BA1E0EF}"/>
              </a:ext>
            </a:extLst>
          </p:cNvPr>
          <p:cNvGrpSpPr/>
          <p:nvPr/>
        </p:nvGrpSpPr>
        <p:grpSpPr>
          <a:xfrm>
            <a:off x="9279649" y="2606257"/>
            <a:ext cx="2556769" cy="491296"/>
            <a:chOff x="355107" y="2198761"/>
            <a:chExt cx="2556769" cy="491296"/>
          </a:xfrm>
        </p:grpSpPr>
        <p:sp>
          <p:nvSpPr>
            <p:cNvPr id="778" name="Rectangle: Rounded Corners 777">
              <a:extLst>
                <a:ext uri="{FF2B5EF4-FFF2-40B4-BE49-F238E27FC236}">
                  <a16:creationId xmlns:a16="http://schemas.microsoft.com/office/drawing/2014/main" id="{9979E41D-3863-21EA-3268-3668BED61EC9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9" name="TextBox 778">
              <a:extLst>
                <a:ext uri="{FF2B5EF4-FFF2-40B4-BE49-F238E27FC236}">
                  <a16:creationId xmlns:a16="http://schemas.microsoft.com/office/drawing/2014/main" id="{83A1B8AB-DCF3-F102-F6C7-247EAE49DCC3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80" name="TextBox 779">
              <a:extLst>
                <a:ext uri="{FF2B5EF4-FFF2-40B4-BE49-F238E27FC236}">
                  <a16:creationId xmlns:a16="http://schemas.microsoft.com/office/drawing/2014/main" id="{2D0844CF-84BB-27A1-EF60-A2FEE62D6EE6}"/>
                </a:ext>
              </a:extLst>
            </p:cNvPr>
            <p:cNvSpPr txBox="1"/>
            <p:nvPr/>
          </p:nvSpPr>
          <p:spPr>
            <a:xfrm>
              <a:off x="687873" y="2228392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0</a:t>
              </a:r>
              <a:endParaRPr lang="en-US" sz="2400" dirty="0"/>
            </a:p>
          </p:txBody>
        </p:sp>
        <p:sp>
          <p:nvSpPr>
            <p:cNvPr id="781" name="TextBox 780">
              <a:extLst>
                <a:ext uri="{FF2B5EF4-FFF2-40B4-BE49-F238E27FC236}">
                  <a16:creationId xmlns:a16="http://schemas.microsoft.com/office/drawing/2014/main" id="{4D336A47-0F80-212D-E08C-BAFB40B3315E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7</a:t>
              </a:r>
            </a:p>
          </p:txBody>
        </p:sp>
        <p:sp>
          <p:nvSpPr>
            <p:cNvPr id="782" name="TextBox 781">
              <a:extLst>
                <a:ext uri="{FF2B5EF4-FFF2-40B4-BE49-F238E27FC236}">
                  <a16:creationId xmlns:a16="http://schemas.microsoft.com/office/drawing/2014/main" id="{792B092E-E75B-1F70-BA2E-2998ABAA3066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83" name="TextBox 782">
              <a:extLst>
                <a:ext uri="{FF2B5EF4-FFF2-40B4-BE49-F238E27FC236}">
                  <a16:creationId xmlns:a16="http://schemas.microsoft.com/office/drawing/2014/main" id="{41CAE2F2-8035-4A1E-52CE-D1A4B9246983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R</a:t>
              </a:r>
            </a:p>
          </p:txBody>
        </p:sp>
        <p:sp>
          <p:nvSpPr>
            <p:cNvPr id="784" name="TextBox 783">
              <a:extLst>
                <a:ext uri="{FF2B5EF4-FFF2-40B4-BE49-F238E27FC236}">
                  <a16:creationId xmlns:a16="http://schemas.microsoft.com/office/drawing/2014/main" id="{7459D1FC-5ABD-EA55-6437-21A148619026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c</a:t>
              </a:r>
            </a:p>
          </p:txBody>
        </p:sp>
        <p:sp>
          <p:nvSpPr>
            <p:cNvPr id="785" name="TextBox 784">
              <a:extLst>
                <a:ext uri="{FF2B5EF4-FFF2-40B4-BE49-F238E27FC236}">
                  <a16:creationId xmlns:a16="http://schemas.microsoft.com/office/drawing/2014/main" id="{E5704875-FC24-4D55-8AFC-5FB9B19A08CD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l</a:t>
              </a:r>
            </a:p>
          </p:txBody>
        </p:sp>
        <p:sp>
          <p:nvSpPr>
            <p:cNvPr id="786" name="TextBox 785">
              <a:extLst>
                <a:ext uri="{FF2B5EF4-FFF2-40B4-BE49-F238E27FC236}">
                  <a16:creationId xmlns:a16="http://schemas.microsoft.com/office/drawing/2014/main" id="{5E3FE94E-D990-4A5A-B680-8B1DB1E7AFC2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0</a:t>
              </a:r>
            </a:p>
          </p:txBody>
        </p:sp>
        <p:sp>
          <p:nvSpPr>
            <p:cNvPr id="787" name="TextBox 786">
              <a:extLst>
                <a:ext uri="{FF2B5EF4-FFF2-40B4-BE49-F238E27FC236}">
                  <a16:creationId xmlns:a16="http://schemas.microsoft.com/office/drawing/2014/main" id="{E35E8B69-37DC-FD8F-5265-E5F5CBBD559A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2</a:t>
              </a:r>
            </a:p>
          </p:txBody>
        </p:sp>
        <p:sp>
          <p:nvSpPr>
            <p:cNvPr id="788" name="TextBox 787">
              <a:extLst>
                <a:ext uri="{FF2B5EF4-FFF2-40B4-BE49-F238E27FC236}">
                  <a16:creationId xmlns:a16="http://schemas.microsoft.com/office/drawing/2014/main" id="{1C773948-8D3C-17CA-C961-A6E284E4B0C1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</p:grpSp>
      <p:grpSp>
        <p:nvGrpSpPr>
          <p:cNvPr id="789" name="Group 788">
            <a:extLst>
              <a:ext uri="{FF2B5EF4-FFF2-40B4-BE49-F238E27FC236}">
                <a16:creationId xmlns:a16="http://schemas.microsoft.com/office/drawing/2014/main" id="{E3DB251E-02B5-0D38-B696-295DFD7F6850}"/>
              </a:ext>
            </a:extLst>
          </p:cNvPr>
          <p:cNvGrpSpPr/>
          <p:nvPr/>
        </p:nvGrpSpPr>
        <p:grpSpPr>
          <a:xfrm>
            <a:off x="9299493" y="3142145"/>
            <a:ext cx="2556769" cy="491296"/>
            <a:chOff x="355107" y="2198761"/>
            <a:chExt cx="2556769" cy="491296"/>
          </a:xfrm>
        </p:grpSpPr>
        <p:sp>
          <p:nvSpPr>
            <p:cNvPr id="790" name="Rectangle: Rounded Corners 789">
              <a:extLst>
                <a:ext uri="{FF2B5EF4-FFF2-40B4-BE49-F238E27FC236}">
                  <a16:creationId xmlns:a16="http://schemas.microsoft.com/office/drawing/2014/main" id="{B1A019B6-AA65-4CED-7B25-69E758EC1DD9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1" name="TextBox 790">
              <a:extLst>
                <a:ext uri="{FF2B5EF4-FFF2-40B4-BE49-F238E27FC236}">
                  <a16:creationId xmlns:a16="http://schemas.microsoft.com/office/drawing/2014/main" id="{C5DE32C0-6C96-3067-D2C4-2B4CB520491F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92" name="TextBox 791">
              <a:extLst>
                <a:ext uri="{FF2B5EF4-FFF2-40B4-BE49-F238E27FC236}">
                  <a16:creationId xmlns:a16="http://schemas.microsoft.com/office/drawing/2014/main" id="{ECE6B01F-9CED-07DE-24B5-0244C4734150}"/>
                </a:ext>
              </a:extLst>
            </p:cNvPr>
            <p:cNvSpPr txBox="1"/>
            <p:nvPr/>
          </p:nvSpPr>
          <p:spPr>
            <a:xfrm>
              <a:off x="687873" y="2228392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0</a:t>
              </a:r>
              <a:endParaRPr lang="en-US" sz="2400" dirty="0"/>
            </a:p>
          </p:txBody>
        </p:sp>
        <p:sp>
          <p:nvSpPr>
            <p:cNvPr id="793" name="TextBox 792">
              <a:extLst>
                <a:ext uri="{FF2B5EF4-FFF2-40B4-BE49-F238E27FC236}">
                  <a16:creationId xmlns:a16="http://schemas.microsoft.com/office/drawing/2014/main" id="{3D688BA1-1448-58BA-792C-85835169068A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8</a:t>
              </a:r>
            </a:p>
          </p:txBody>
        </p:sp>
        <p:sp>
          <p:nvSpPr>
            <p:cNvPr id="794" name="TextBox 793">
              <a:extLst>
                <a:ext uri="{FF2B5EF4-FFF2-40B4-BE49-F238E27FC236}">
                  <a16:creationId xmlns:a16="http://schemas.microsoft.com/office/drawing/2014/main" id="{3483800A-A560-69D4-4911-137BAF253966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95" name="TextBox 794">
              <a:extLst>
                <a:ext uri="{FF2B5EF4-FFF2-40B4-BE49-F238E27FC236}">
                  <a16:creationId xmlns:a16="http://schemas.microsoft.com/office/drawing/2014/main" id="{172BA739-ED09-0389-50B9-B825DEFD0C04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+</a:t>
              </a:r>
            </a:p>
          </p:txBody>
        </p:sp>
        <p:sp>
          <p:nvSpPr>
            <p:cNvPr id="796" name="TextBox 795">
              <a:extLst>
                <a:ext uri="{FF2B5EF4-FFF2-40B4-BE49-F238E27FC236}">
                  <a16:creationId xmlns:a16="http://schemas.microsoft.com/office/drawing/2014/main" id="{033579A8-8577-2C55-2AA6-17C290DA0D85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97" name="TextBox 796">
              <a:extLst>
                <a:ext uri="{FF2B5EF4-FFF2-40B4-BE49-F238E27FC236}">
                  <a16:creationId xmlns:a16="http://schemas.microsoft.com/office/drawing/2014/main" id="{AC700CDB-84E4-A452-E56B-FA42549466F6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98" name="TextBox 797">
              <a:extLst>
                <a:ext uri="{FF2B5EF4-FFF2-40B4-BE49-F238E27FC236}">
                  <a16:creationId xmlns:a16="http://schemas.microsoft.com/office/drawing/2014/main" id="{D69354EB-FEE4-A807-E91A-A1CD4E420402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99" name="TextBox 798">
              <a:extLst>
                <a:ext uri="{FF2B5EF4-FFF2-40B4-BE49-F238E27FC236}">
                  <a16:creationId xmlns:a16="http://schemas.microsoft.com/office/drawing/2014/main" id="{671528DD-2B67-D2D8-40B7-1D396FE2B240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800" name="TextBox 799">
              <a:extLst>
                <a:ext uri="{FF2B5EF4-FFF2-40B4-BE49-F238E27FC236}">
                  <a16:creationId xmlns:a16="http://schemas.microsoft.com/office/drawing/2014/main" id="{E714EF1C-A78B-9271-0BF4-205E8A0359D0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</p:grpSp>
      <p:grpSp>
        <p:nvGrpSpPr>
          <p:cNvPr id="813" name="Group 812">
            <a:extLst>
              <a:ext uri="{FF2B5EF4-FFF2-40B4-BE49-F238E27FC236}">
                <a16:creationId xmlns:a16="http://schemas.microsoft.com/office/drawing/2014/main" id="{7DE87526-0EA7-81AC-DC40-39C870A10D2E}"/>
              </a:ext>
            </a:extLst>
          </p:cNvPr>
          <p:cNvGrpSpPr/>
          <p:nvPr/>
        </p:nvGrpSpPr>
        <p:grpSpPr>
          <a:xfrm>
            <a:off x="9312828" y="3686111"/>
            <a:ext cx="2556769" cy="491296"/>
            <a:chOff x="355107" y="2198761"/>
            <a:chExt cx="2556769" cy="491296"/>
          </a:xfrm>
        </p:grpSpPr>
        <p:sp>
          <p:nvSpPr>
            <p:cNvPr id="814" name="Rectangle: Rounded Corners 813">
              <a:extLst>
                <a:ext uri="{FF2B5EF4-FFF2-40B4-BE49-F238E27FC236}">
                  <a16:creationId xmlns:a16="http://schemas.microsoft.com/office/drawing/2014/main" id="{010F6748-AB18-6F23-9AB0-CA4648BD27CD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5" name="TextBox 814">
              <a:extLst>
                <a:ext uri="{FF2B5EF4-FFF2-40B4-BE49-F238E27FC236}">
                  <a16:creationId xmlns:a16="http://schemas.microsoft.com/office/drawing/2014/main" id="{E51BFBE1-E82D-D155-4552-2DFED314EED8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816" name="TextBox 815">
              <a:extLst>
                <a:ext uri="{FF2B5EF4-FFF2-40B4-BE49-F238E27FC236}">
                  <a16:creationId xmlns:a16="http://schemas.microsoft.com/office/drawing/2014/main" id="{778B5D18-E7A6-303A-8FA7-E075AD83C0C1}"/>
                </a:ext>
              </a:extLst>
            </p:cNvPr>
            <p:cNvSpPr txBox="1"/>
            <p:nvPr/>
          </p:nvSpPr>
          <p:spPr>
            <a:xfrm>
              <a:off x="687873" y="2228392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0</a:t>
              </a:r>
              <a:endParaRPr lang="en-US" sz="2400" dirty="0"/>
            </a:p>
          </p:txBody>
        </p:sp>
        <p:sp>
          <p:nvSpPr>
            <p:cNvPr id="817" name="TextBox 816">
              <a:extLst>
                <a:ext uri="{FF2B5EF4-FFF2-40B4-BE49-F238E27FC236}">
                  <a16:creationId xmlns:a16="http://schemas.microsoft.com/office/drawing/2014/main" id="{D8EE6C72-C098-F2B3-D91B-5A4D1D70315D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9</a:t>
              </a:r>
            </a:p>
          </p:txBody>
        </p:sp>
        <p:sp>
          <p:nvSpPr>
            <p:cNvPr id="818" name="TextBox 817">
              <a:extLst>
                <a:ext uri="{FF2B5EF4-FFF2-40B4-BE49-F238E27FC236}">
                  <a16:creationId xmlns:a16="http://schemas.microsoft.com/office/drawing/2014/main" id="{75CBAD73-B02A-1C88-11A9-FCF541461856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819" name="TextBox 818">
              <a:extLst>
                <a:ext uri="{FF2B5EF4-FFF2-40B4-BE49-F238E27FC236}">
                  <a16:creationId xmlns:a16="http://schemas.microsoft.com/office/drawing/2014/main" id="{BFC20642-3F5E-82C2-27DC-27986511E1B9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+</a:t>
              </a:r>
            </a:p>
          </p:txBody>
        </p:sp>
        <p:sp>
          <p:nvSpPr>
            <p:cNvPr id="820" name="TextBox 819">
              <a:extLst>
                <a:ext uri="{FF2B5EF4-FFF2-40B4-BE49-F238E27FC236}">
                  <a16:creationId xmlns:a16="http://schemas.microsoft.com/office/drawing/2014/main" id="{5384C8AC-1220-AD49-C4FE-8F7C471418B9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821" name="TextBox 820">
              <a:extLst>
                <a:ext uri="{FF2B5EF4-FFF2-40B4-BE49-F238E27FC236}">
                  <a16:creationId xmlns:a16="http://schemas.microsoft.com/office/drawing/2014/main" id="{9B2E061A-AF27-B736-AF34-0B5E72D8B8B4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822" name="TextBox 821">
              <a:extLst>
                <a:ext uri="{FF2B5EF4-FFF2-40B4-BE49-F238E27FC236}">
                  <a16:creationId xmlns:a16="http://schemas.microsoft.com/office/drawing/2014/main" id="{1735E90A-5FF9-5EF8-515B-A3D410EBC72D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823" name="TextBox 822">
              <a:extLst>
                <a:ext uri="{FF2B5EF4-FFF2-40B4-BE49-F238E27FC236}">
                  <a16:creationId xmlns:a16="http://schemas.microsoft.com/office/drawing/2014/main" id="{557F07E2-1781-66F0-F439-6560EAF779CF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824" name="TextBox 823">
              <a:extLst>
                <a:ext uri="{FF2B5EF4-FFF2-40B4-BE49-F238E27FC236}">
                  <a16:creationId xmlns:a16="http://schemas.microsoft.com/office/drawing/2014/main" id="{0B69DBEB-BCCB-7B1A-466B-3621D182517C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</p:grpSp>
      <p:grpSp>
        <p:nvGrpSpPr>
          <p:cNvPr id="825" name="Group 824">
            <a:extLst>
              <a:ext uri="{FF2B5EF4-FFF2-40B4-BE49-F238E27FC236}">
                <a16:creationId xmlns:a16="http://schemas.microsoft.com/office/drawing/2014/main" id="{44E7542F-77B3-282F-6EFA-755B57F4B718}"/>
              </a:ext>
            </a:extLst>
          </p:cNvPr>
          <p:cNvGrpSpPr/>
          <p:nvPr/>
        </p:nvGrpSpPr>
        <p:grpSpPr>
          <a:xfrm>
            <a:off x="9299493" y="4242814"/>
            <a:ext cx="2556769" cy="491296"/>
            <a:chOff x="355107" y="2198761"/>
            <a:chExt cx="2556769" cy="491296"/>
          </a:xfrm>
        </p:grpSpPr>
        <p:sp>
          <p:nvSpPr>
            <p:cNvPr id="826" name="Rectangle: Rounded Corners 825">
              <a:extLst>
                <a:ext uri="{FF2B5EF4-FFF2-40B4-BE49-F238E27FC236}">
                  <a16:creationId xmlns:a16="http://schemas.microsoft.com/office/drawing/2014/main" id="{78F34A4F-5288-9A10-CA98-7E05919E1133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7" name="TextBox 826">
              <a:extLst>
                <a:ext uri="{FF2B5EF4-FFF2-40B4-BE49-F238E27FC236}">
                  <a16:creationId xmlns:a16="http://schemas.microsoft.com/office/drawing/2014/main" id="{430F29E6-9FE3-AF11-3024-6DC0B6F31604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828" name="TextBox 827">
              <a:extLst>
                <a:ext uri="{FF2B5EF4-FFF2-40B4-BE49-F238E27FC236}">
                  <a16:creationId xmlns:a16="http://schemas.microsoft.com/office/drawing/2014/main" id="{C05FE0FD-9750-7F1D-8B7F-992C0267AD04}"/>
                </a:ext>
              </a:extLst>
            </p:cNvPr>
            <p:cNvSpPr txBox="1"/>
            <p:nvPr/>
          </p:nvSpPr>
          <p:spPr>
            <a:xfrm>
              <a:off x="687873" y="2228392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1</a:t>
              </a:r>
              <a:endParaRPr lang="en-US" sz="2400" dirty="0"/>
            </a:p>
          </p:txBody>
        </p:sp>
        <p:sp>
          <p:nvSpPr>
            <p:cNvPr id="829" name="TextBox 828">
              <a:extLst>
                <a:ext uri="{FF2B5EF4-FFF2-40B4-BE49-F238E27FC236}">
                  <a16:creationId xmlns:a16="http://schemas.microsoft.com/office/drawing/2014/main" id="{ABDB8B00-2F5A-75DD-C87A-2411EEC9009C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0</a:t>
              </a:r>
            </a:p>
          </p:txBody>
        </p:sp>
        <p:sp>
          <p:nvSpPr>
            <p:cNvPr id="830" name="TextBox 829">
              <a:extLst>
                <a:ext uri="{FF2B5EF4-FFF2-40B4-BE49-F238E27FC236}">
                  <a16:creationId xmlns:a16="http://schemas.microsoft.com/office/drawing/2014/main" id="{B538BF05-8D56-44A2-4D34-EC96C88F187E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831" name="TextBox 830">
              <a:extLst>
                <a:ext uri="{FF2B5EF4-FFF2-40B4-BE49-F238E27FC236}">
                  <a16:creationId xmlns:a16="http://schemas.microsoft.com/office/drawing/2014/main" id="{F65E6B74-E13B-7CB2-782C-73A08A7E142E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R</a:t>
              </a:r>
            </a:p>
          </p:txBody>
        </p:sp>
        <p:sp>
          <p:nvSpPr>
            <p:cNvPr id="832" name="TextBox 831">
              <a:extLst>
                <a:ext uri="{FF2B5EF4-FFF2-40B4-BE49-F238E27FC236}">
                  <a16:creationId xmlns:a16="http://schemas.microsoft.com/office/drawing/2014/main" id="{427A2023-33A7-B763-BE44-3034410A1735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/</a:t>
              </a:r>
            </a:p>
          </p:txBody>
        </p:sp>
        <p:sp>
          <p:nvSpPr>
            <p:cNvPr id="833" name="TextBox 832">
              <a:extLst>
                <a:ext uri="{FF2B5EF4-FFF2-40B4-BE49-F238E27FC236}">
                  <a16:creationId xmlns:a16="http://schemas.microsoft.com/office/drawing/2014/main" id="{12FB8A3B-78FA-A315-1B4A-4948BDD5E683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S</a:t>
              </a:r>
            </a:p>
          </p:txBody>
        </p:sp>
        <p:sp>
          <p:nvSpPr>
            <p:cNvPr id="834" name="TextBox 833">
              <a:extLst>
                <a:ext uri="{FF2B5EF4-FFF2-40B4-BE49-F238E27FC236}">
                  <a16:creationId xmlns:a16="http://schemas.microsoft.com/office/drawing/2014/main" id="{7F03D847-DFEE-C8D0-ED0F-610BCB14A30C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835" name="TextBox 834">
              <a:extLst>
                <a:ext uri="{FF2B5EF4-FFF2-40B4-BE49-F238E27FC236}">
                  <a16:creationId xmlns:a16="http://schemas.microsoft.com/office/drawing/2014/main" id="{0148C042-9B70-F4C7-EA88-24B24D8C25E2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836" name="TextBox 835">
              <a:extLst>
                <a:ext uri="{FF2B5EF4-FFF2-40B4-BE49-F238E27FC236}">
                  <a16:creationId xmlns:a16="http://schemas.microsoft.com/office/drawing/2014/main" id="{67DEAACF-7355-53F7-E00A-71F986E1FE95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77BF3-F4CC-0A76-754F-9D0E6AFED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BA2F1-E6BA-4FE4-99DF-179EB3A9F9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486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7519259F-A557-4623-85E1-EDE9B3C5712A}"/>
              </a:ext>
            </a:extLst>
          </p:cNvPr>
          <p:cNvSpPr txBox="1"/>
          <p:nvPr/>
        </p:nvSpPr>
        <p:spPr>
          <a:xfrm>
            <a:off x="-70768" y="-72389"/>
            <a:ext cx="2356768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An Alternate 12C+</a:t>
            </a:r>
            <a:endParaRPr lang="en-US" sz="2400" b="1" dirty="0"/>
          </a:p>
          <a:p>
            <a:endParaRPr lang="en-US" sz="1100" dirty="0"/>
          </a:p>
          <a:p>
            <a:r>
              <a:rPr lang="en-US" sz="1600" dirty="0"/>
              <a:t>Thinking about extending the 12C is not new…</a:t>
            </a:r>
          </a:p>
          <a:p>
            <a:r>
              <a:rPr lang="en-US" sz="1600" dirty="0"/>
              <a:t>This was presented to HP management in 2006*</a:t>
            </a:r>
          </a:p>
          <a:p>
            <a:endParaRPr lang="en-US" sz="1600" dirty="0"/>
          </a:p>
          <a:p>
            <a:r>
              <a:rPr lang="en-US" sz="1600" i="1" dirty="0">
                <a:solidFill>
                  <a:srgbClr val="0000FF"/>
                </a:solidFill>
              </a:rPr>
              <a:t>All of Platinum 12C except </a:t>
            </a:r>
            <a:r>
              <a:rPr lang="en-US" sz="1600" i="1" dirty="0" err="1">
                <a:solidFill>
                  <a:srgbClr val="0000FF"/>
                </a:solidFill>
              </a:rPr>
              <a:t>f#</a:t>
            </a:r>
            <a:r>
              <a:rPr lang="en-US" sz="1600" i="1" dirty="0">
                <a:solidFill>
                  <a:srgbClr val="0000FF"/>
                </a:solidFill>
              </a:rPr>
              <a:t> replaced by Fix #.</a:t>
            </a:r>
          </a:p>
          <a:p>
            <a:endParaRPr lang="en-US" sz="1600" dirty="0"/>
          </a:p>
          <a:p>
            <a:r>
              <a:rPr lang="en-US" sz="1600" dirty="0"/>
              <a:t>Most keys same except STO, RCL which have added blue shift.</a:t>
            </a:r>
          </a:p>
          <a:p>
            <a:endParaRPr lang="en-US" sz="1600" dirty="0"/>
          </a:p>
          <a:p>
            <a:r>
              <a:rPr lang="en-US" sz="1600" dirty="0"/>
              <a:t>Adds Trig,</a:t>
            </a:r>
            <a:r>
              <a:rPr lang="el-GR" sz="1600" dirty="0"/>
              <a:t>π</a:t>
            </a:r>
            <a:r>
              <a:rPr lang="en-US" sz="1600" dirty="0"/>
              <a:t>,DEG,RAD  (no R&lt;&gt;P)</a:t>
            </a:r>
          </a:p>
          <a:p>
            <a:r>
              <a:rPr lang="en-US" sz="1600" dirty="0"/>
              <a:t>Adds Perm, Comb, Log</a:t>
            </a:r>
          </a:p>
          <a:p>
            <a:endParaRPr lang="en-US" sz="1600" dirty="0"/>
          </a:p>
          <a:p>
            <a:r>
              <a:rPr lang="en-US" sz="1600" dirty="0"/>
              <a:t>Adds 4 programming functions: GSB,RTN, X&gt;Y?, X&gt;0?</a:t>
            </a:r>
          </a:p>
          <a:p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35D3D5-4426-4848-80F6-9BA887156DE4}"/>
              </a:ext>
            </a:extLst>
          </p:cNvPr>
          <p:cNvSpPr txBox="1"/>
          <p:nvPr/>
        </p:nvSpPr>
        <p:spPr>
          <a:xfrm>
            <a:off x="5561338" y="6343658"/>
            <a:ext cx="3760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tencil" panose="040409050D0802020404" pitchFamily="82" charset="0"/>
              </a:rPr>
              <a:t>Not a real HP Project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B13484A-AB52-43B1-9077-954C94D66567}"/>
              </a:ext>
            </a:extLst>
          </p:cNvPr>
          <p:cNvSpPr txBox="1"/>
          <p:nvPr/>
        </p:nvSpPr>
        <p:spPr>
          <a:xfrm>
            <a:off x="2408814" y="6154191"/>
            <a:ext cx="26196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rgbClr val="0000FF"/>
                </a:solidFill>
              </a:rPr>
              <a:t>a What if?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9ED01-63C3-37CB-2611-47505E9F2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BA2F1-E6BA-4FE4-99DF-179EB3A9F9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D726ACF-B426-2F5D-209B-B2A354C33A33}"/>
                  </a:ext>
                </a:extLst>
              </p:cNvPr>
              <p:cNvSpPr txBox="1"/>
              <p:nvPr/>
            </p:nvSpPr>
            <p:spPr>
              <a:xfrm>
                <a:off x="7485705" y="5784859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D726ACF-B426-2F5D-209B-B2A354C33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705" y="5784859"/>
                <a:ext cx="36576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FBD04C27-4677-6488-D9F1-3DD2DF6657D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45" t="14075" r="13508" b="5065"/>
          <a:stretch/>
        </p:blipFill>
        <p:spPr>
          <a:xfrm>
            <a:off x="2247454" y="58539"/>
            <a:ext cx="9922366" cy="615419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AE876E1-3C9C-6C8C-F3CA-46CB5C1616D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2987" t="89821" r="19634" b="7880"/>
          <a:stretch/>
        </p:blipFill>
        <p:spPr>
          <a:xfrm>
            <a:off x="2832100" y="5810250"/>
            <a:ext cx="4394200" cy="1778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10113FB-1C3C-FC4F-0B1B-6363F35177BF}"/>
              </a:ext>
            </a:extLst>
          </p:cNvPr>
          <p:cNvSpPr txBox="1"/>
          <p:nvPr/>
        </p:nvSpPr>
        <p:spPr>
          <a:xfrm>
            <a:off x="1171157" y="5532383"/>
            <a:ext cx="10675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 Thank you Gene Wright for this history</a:t>
            </a:r>
          </a:p>
        </p:txBody>
      </p:sp>
    </p:spTree>
    <p:extLst>
      <p:ext uri="{BB962C8B-B14F-4D97-AF65-F5344CB8AC3E}">
        <p14:creationId xmlns:p14="http://schemas.microsoft.com/office/powerpoint/2010/main" val="1034623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FFF6A8B-9CDA-46CA-8953-D6CAAB12AE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t="647" r="821" b="51874"/>
          <a:stretch/>
        </p:blipFill>
        <p:spPr>
          <a:xfrm>
            <a:off x="2187986" y="123825"/>
            <a:ext cx="10052170" cy="619125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519259F-A557-4623-85E1-EDE9B3C5712A}"/>
              </a:ext>
            </a:extLst>
          </p:cNvPr>
          <p:cNvSpPr txBox="1"/>
          <p:nvPr/>
        </p:nvSpPr>
        <p:spPr>
          <a:xfrm>
            <a:off x="-70768" y="-49852"/>
            <a:ext cx="2278441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Presenting the</a:t>
            </a:r>
          </a:p>
          <a:p>
            <a:r>
              <a:rPr lang="en-US" sz="2800" b="1" dirty="0"/>
              <a:t>HP-17</a:t>
            </a:r>
          </a:p>
          <a:p>
            <a:endParaRPr lang="en-US" sz="700" dirty="0"/>
          </a:p>
          <a:p>
            <a:r>
              <a:rPr lang="en-US" dirty="0"/>
              <a:t>All of 12C’s functions</a:t>
            </a:r>
          </a:p>
          <a:p>
            <a:r>
              <a:rPr lang="en-US" dirty="0"/>
              <a:t>Most of 27’s functions*</a:t>
            </a:r>
          </a:p>
          <a:p>
            <a:r>
              <a:rPr lang="en-US" dirty="0"/>
              <a:t>+ 21s Probability dist.</a:t>
            </a:r>
          </a:p>
          <a:p>
            <a:endParaRPr lang="en-US" sz="900" dirty="0"/>
          </a:p>
          <a:p>
            <a:r>
              <a:rPr lang="en-US" dirty="0"/>
              <a:t>Changes </a:t>
            </a:r>
          </a:p>
          <a:p>
            <a:r>
              <a:rPr lang="en-US" dirty="0"/>
              <a:t>firmware, overlay </a:t>
            </a:r>
            <a:r>
              <a:rPr lang="en-US" i="1" dirty="0"/>
              <a:t>only</a:t>
            </a:r>
          </a:p>
          <a:p>
            <a:r>
              <a:rPr lang="en-US" sz="1800" i="1" dirty="0">
                <a:solidFill>
                  <a:srgbClr val="0000FF"/>
                </a:solidFill>
              </a:rPr>
              <a:t>All of Platinum 12C except </a:t>
            </a:r>
            <a:r>
              <a:rPr lang="en-US" sz="1800" i="1" dirty="0" err="1">
                <a:solidFill>
                  <a:srgbClr val="0000FF"/>
                </a:solidFill>
              </a:rPr>
              <a:t>f#</a:t>
            </a:r>
            <a:r>
              <a:rPr lang="en-US" sz="1800" i="1" dirty="0">
                <a:solidFill>
                  <a:srgbClr val="0000FF"/>
                </a:solidFill>
              </a:rPr>
              <a:t> replaced by Fix #.</a:t>
            </a:r>
          </a:p>
          <a:p>
            <a:endParaRPr lang="en-US" sz="1050" i="1" dirty="0"/>
          </a:p>
          <a:p>
            <a:r>
              <a:rPr lang="en-US" i="1" dirty="0"/>
              <a:t>Compatible with</a:t>
            </a:r>
          </a:p>
          <a:p>
            <a:r>
              <a:rPr lang="en-US" i="1" dirty="0"/>
              <a:t>12C/L programs</a:t>
            </a:r>
            <a:endParaRPr lang="en-US" dirty="0"/>
          </a:p>
          <a:p>
            <a:endParaRPr lang="en-US" sz="1000" dirty="0"/>
          </a:p>
          <a:p>
            <a:r>
              <a:rPr lang="en-US" sz="1400" dirty="0"/>
              <a:t>Historically standard labels</a:t>
            </a:r>
          </a:p>
          <a:p>
            <a:r>
              <a:rPr lang="en-US" sz="1400" dirty="0"/>
              <a:t>Except:</a:t>
            </a:r>
          </a:p>
          <a:p>
            <a:r>
              <a:rPr lang="en-US" sz="1400" b="1" dirty="0">
                <a:solidFill>
                  <a:srgbClr val="F8A404"/>
                </a:solidFill>
              </a:rPr>
              <a:t>FSE </a:t>
            </a:r>
            <a:r>
              <a:rPr lang="en-US" sz="1400" dirty="0"/>
              <a:t>- 3 way toggle</a:t>
            </a:r>
          </a:p>
          <a:p>
            <a:r>
              <a:rPr lang="en-US" sz="1400" dirty="0"/>
              <a:t>(Fix/Sci/Eng) with </a:t>
            </a:r>
          </a:p>
          <a:p>
            <a:r>
              <a:rPr lang="en-US" sz="1400" dirty="0"/>
              <a:t># of digits in x</a:t>
            </a:r>
          </a:p>
          <a:p>
            <a:r>
              <a:rPr lang="en-US" sz="1400" b="1" dirty="0">
                <a:solidFill>
                  <a:srgbClr val="90B4E4"/>
                </a:solidFill>
              </a:rPr>
              <a:t>DRG </a:t>
            </a:r>
            <a:r>
              <a:rPr lang="en-US" sz="1400" dirty="0"/>
              <a:t>- 3 way toggle</a:t>
            </a:r>
          </a:p>
          <a:p>
            <a:r>
              <a:rPr lang="en-US" sz="1400" dirty="0"/>
              <a:t>(Deg/Rad/Grad)</a:t>
            </a:r>
          </a:p>
          <a:p>
            <a:endParaRPr lang="en-US" dirty="0"/>
          </a:p>
          <a:p>
            <a:r>
              <a:rPr lang="en-US" sz="1400" dirty="0"/>
              <a:t>                         *    Except %</a:t>
            </a:r>
            <a:r>
              <a:rPr lang="el-GR" sz="1400" dirty="0"/>
              <a:t>Σ</a:t>
            </a:r>
            <a:endParaRPr lang="en-US" sz="1400" dirty="0"/>
          </a:p>
          <a:p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5BA4746-991F-4C2C-B37C-80B90F8D9C18}"/>
              </a:ext>
            </a:extLst>
          </p:cNvPr>
          <p:cNvGrpSpPr/>
          <p:nvPr/>
        </p:nvGrpSpPr>
        <p:grpSpPr>
          <a:xfrm>
            <a:off x="5384241" y="2086954"/>
            <a:ext cx="6543728" cy="3232612"/>
            <a:chOff x="5333441" y="2100002"/>
            <a:chExt cx="6543728" cy="323261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438048E-61E2-4826-9C37-686B18BD9D5E}"/>
                </a:ext>
              </a:extLst>
            </p:cNvPr>
            <p:cNvGrpSpPr/>
            <p:nvPr/>
          </p:nvGrpSpPr>
          <p:grpSpPr>
            <a:xfrm>
              <a:off x="7292002" y="3148816"/>
              <a:ext cx="771355" cy="338554"/>
              <a:chOff x="7292002" y="3148816"/>
              <a:chExt cx="771355" cy="338554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105B1F3-D75F-40B1-8307-820E5C5CA822}"/>
                  </a:ext>
                </a:extLst>
              </p:cNvPr>
              <p:cNvSpPr txBox="1"/>
              <p:nvPr/>
            </p:nvSpPr>
            <p:spPr>
              <a:xfrm>
                <a:off x="7364191" y="3148816"/>
                <a:ext cx="6991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8A404"/>
                    </a:solidFill>
                  </a:rPr>
                  <a:t>H.MS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6E33F2C3-6EF5-401D-BCF2-B1D22044CB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2002" y="3313610"/>
                <a:ext cx="144379" cy="0"/>
              </a:xfrm>
              <a:prstGeom prst="straightConnector1">
                <a:avLst/>
              </a:prstGeom>
              <a:ln w="15875">
                <a:solidFill>
                  <a:srgbClr val="F8A40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5C5567A-5211-4016-B37F-F583D077CFDE}"/>
                </a:ext>
              </a:extLst>
            </p:cNvPr>
            <p:cNvSpPr txBox="1"/>
            <p:nvPr/>
          </p:nvSpPr>
          <p:spPr>
            <a:xfrm>
              <a:off x="5333441" y="4994060"/>
              <a:ext cx="9710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FSE</a:t>
              </a:r>
              <a:r>
                <a:rPr lang="en-US" sz="1400" dirty="0">
                  <a:solidFill>
                    <a:srgbClr val="BC8F00"/>
                  </a:solidFill>
                </a:rPr>
                <a:t> </a:t>
              </a:r>
              <a:r>
                <a:rPr lang="en-US" sz="1600" b="1" dirty="0">
                  <a:solidFill>
                    <a:srgbClr val="90B4E4"/>
                  </a:solidFill>
                </a:rPr>
                <a:t>DRG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54279F-FF12-465E-85BA-92C0CC4C52EC}"/>
                </a:ext>
              </a:extLst>
            </p:cNvPr>
            <p:cNvSpPr txBox="1"/>
            <p:nvPr/>
          </p:nvSpPr>
          <p:spPr>
            <a:xfrm>
              <a:off x="10999333" y="2161271"/>
              <a:ext cx="7499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SIN</a:t>
              </a:r>
              <a:r>
                <a:rPr lang="en-US" sz="1600" b="1" dirty="0">
                  <a:solidFill>
                    <a:srgbClr val="BC8F00"/>
                  </a:solidFill>
                </a:rPr>
                <a:t> </a:t>
              </a:r>
              <a:r>
                <a:rPr lang="en-US" sz="1600" b="1" dirty="0">
                  <a:solidFill>
                    <a:srgbClr val="90B4E4"/>
                  </a:solidFill>
                </a:rPr>
                <a:t>-1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6D005E-F39E-4C53-8F39-4BB0B7654287}"/>
                </a:ext>
              </a:extLst>
            </p:cNvPr>
            <p:cNvSpPr txBox="1"/>
            <p:nvPr/>
          </p:nvSpPr>
          <p:spPr>
            <a:xfrm>
              <a:off x="10999333" y="4960601"/>
              <a:ext cx="7499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R    P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1FB39D-365B-4D95-A39D-0D05270750D5}"/>
                </a:ext>
              </a:extLst>
            </p:cNvPr>
            <p:cNvSpPr txBox="1"/>
            <p:nvPr/>
          </p:nvSpPr>
          <p:spPr>
            <a:xfrm>
              <a:off x="11004879" y="4041449"/>
              <a:ext cx="8722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TAN</a:t>
              </a:r>
              <a:r>
                <a:rPr lang="en-US" sz="1600" b="1" dirty="0">
                  <a:solidFill>
                    <a:srgbClr val="BC8F00"/>
                  </a:solidFill>
                </a:rPr>
                <a:t> </a:t>
              </a:r>
              <a:r>
                <a:rPr lang="en-US" sz="1600" b="1" dirty="0">
                  <a:solidFill>
                    <a:srgbClr val="90B4E4"/>
                  </a:solidFill>
                </a:rPr>
                <a:t>-1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62777A-93EA-4F12-B9CE-0B804F8C7FC6}"/>
                </a:ext>
              </a:extLst>
            </p:cNvPr>
            <p:cNvSpPr txBox="1"/>
            <p:nvPr/>
          </p:nvSpPr>
          <p:spPr>
            <a:xfrm>
              <a:off x="11006428" y="3129448"/>
              <a:ext cx="8502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COS</a:t>
              </a:r>
              <a:r>
                <a:rPr lang="en-US" sz="1400" dirty="0">
                  <a:solidFill>
                    <a:srgbClr val="BC8F00"/>
                  </a:solidFill>
                </a:rPr>
                <a:t> </a:t>
              </a:r>
              <a:r>
                <a:rPr lang="en-US" sz="1600" b="1" dirty="0">
                  <a:solidFill>
                    <a:srgbClr val="90B4E4"/>
                  </a:solidFill>
                </a:rPr>
                <a:t>-1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983F12D-6DD1-449D-A9A1-03E5B74B2CA2}"/>
                </a:ext>
              </a:extLst>
            </p:cNvPr>
            <p:cNvCxnSpPr>
              <a:cxnSpLocks/>
            </p:cNvCxnSpPr>
            <p:nvPr/>
          </p:nvCxnSpPr>
          <p:spPr>
            <a:xfrm>
              <a:off x="11225173" y="5094139"/>
              <a:ext cx="144379" cy="0"/>
            </a:xfrm>
            <a:prstGeom prst="straightConnector1">
              <a:avLst/>
            </a:prstGeom>
            <a:ln w="15875">
              <a:solidFill>
                <a:srgbClr val="F8A40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055CD6A-897B-48E8-BB60-B80D5594BE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14895" y="5169781"/>
              <a:ext cx="144379" cy="0"/>
            </a:xfrm>
            <a:prstGeom prst="straightConnector1">
              <a:avLst/>
            </a:prstGeom>
            <a:ln w="15875">
              <a:solidFill>
                <a:srgbClr val="90B4E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AA9D6C-C205-4887-8E5F-C6DF0CF1696D}"/>
                </a:ext>
              </a:extLst>
            </p:cNvPr>
            <p:cNvSpPr txBox="1"/>
            <p:nvPr/>
          </p:nvSpPr>
          <p:spPr>
            <a:xfrm>
              <a:off x="9199930" y="2167310"/>
              <a:ext cx="57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Q(z)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DB77A1-136A-4E95-BF35-535FCA46CEAE}"/>
                </a:ext>
              </a:extLst>
            </p:cNvPr>
            <p:cNvSpPr txBox="1"/>
            <p:nvPr/>
          </p:nvSpPr>
          <p:spPr>
            <a:xfrm>
              <a:off x="10203884" y="2165927"/>
              <a:ext cx="424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zp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B1FA24-734A-4560-A550-F3A2259F3941}"/>
                </a:ext>
              </a:extLst>
            </p:cNvPr>
            <p:cNvSpPr txBox="1"/>
            <p:nvPr/>
          </p:nvSpPr>
          <p:spPr>
            <a:xfrm>
              <a:off x="9201432" y="3143250"/>
              <a:ext cx="57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Q(t)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2D80B8-5A13-4D5A-A6DE-3E57F8CC2C4C}"/>
                </a:ext>
              </a:extLst>
            </p:cNvPr>
            <p:cNvSpPr txBox="1"/>
            <p:nvPr/>
          </p:nvSpPr>
          <p:spPr>
            <a:xfrm>
              <a:off x="9212477" y="4055254"/>
              <a:ext cx="57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Q(f)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B897AA-6079-466F-9E5B-9F8CC2FB64EF}"/>
                </a:ext>
              </a:extLst>
            </p:cNvPr>
            <p:cNvSpPr txBox="1"/>
            <p:nvPr/>
          </p:nvSpPr>
          <p:spPr>
            <a:xfrm>
              <a:off x="9211633" y="4968660"/>
              <a:ext cx="721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Q(   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C31A5E-EDD2-44E1-B93C-3F74CF63791B}"/>
                </a:ext>
              </a:extLst>
            </p:cNvPr>
            <p:cNvSpPr txBox="1"/>
            <p:nvPr/>
          </p:nvSpPr>
          <p:spPr>
            <a:xfrm>
              <a:off x="10205735" y="3137096"/>
              <a:ext cx="424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tp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13589C2-D932-4260-A211-12A23D71A6BF}"/>
                </a:ext>
              </a:extLst>
            </p:cNvPr>
            <p:cNvSpPr txBox="1"/>
            <p:nvPr/>
          </p:nvSpPr>
          <p:spPr>
            <a:xfrm>
              <a:off x="10198375" y="4058666"/>
              <a:ext cx="424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fp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C9B3AF-A560-453C-BD04-B871489415AB}"/>
                </a:ext>
              </a:extLst>
            </p:cNvPr>
            <p:cNvSpPr txBox="1"/>
            <p:nvPr/>
          </p:nvSpPr>
          <p:spPr>
            <a:xfrm>
              <a:off x="10169437" y="4963825"/>
              <a:ext cx="5831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C8F00"/>
                  </a:solidFill>
                </a:rPr>
                <a:t>   </a:t>
              </a:r>
              <a:r>
                <a:rPr lang="en-US" sz="1600" b="1" dirty="0">
                  <a:solidFill>
                    <a:srgbClr val="F8A404"/>
                  </a:solidFill>
                </a:rPr>
                <a:t>p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96E9B3-E864-49AD-80C0-32FBD6044FFA}"/>
                </a:ext>
              </a:extLst>
            </p:cNvPr>
            <p:cNvSpPr txBox="1"/>
            <p:nvPr/>
          </p:nvSpPr>
          <p:spPr>
            <a:xfrm>
              <a:off x="7549077" y="2173660"/>
              <a:ext cx="3579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H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8954065-32A0-4A60-BED8-F23AB4B75FD6}"/>
                </a:ext>
              </a:extLst>
            </p:cNvPr>
            <p:cNvCxnSpPr>
              <a:cxnSpLocks/>
            </p:cNvCxnSpPr>
            <p:nvPr/>
          </p:nvCxnSpPr>
          <p:spPr>
            <a:xfrm>
              <a:off x="7476887" y="2342937"/>
              <a:ext cx="144379" cy="0"/>
            </a:xfrm>
            <a:prstGeom prst="straightConnector1">
              <a:avLst/>
            </a:prstGeom>
            <a:ln w="15875">
              <a:solidFill>
                <a:srgbClr val="F8A40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958390-1F71-460A-AF52-32ACFC67D67D}"/>
                </a:ext>
              </a:extLst>
            </p:cNvPr>
            <p:cNvSpPr txBox="1"/>
            <p:nvPr/>
          </p:nvSpPr>
          <p:spPr>
            <a:xfrm>
              <a:off x="8277577" y="4059694"/>
              <a:ext cx="5246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Py,x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C61D4A7-AD25-45C2-AA20-3AD8A3B3F3EF}"/>
                </a:ext>
              </a:extLst>
            </p:cNvPr>
            <p:cNvSpPr txBox="1"/>
            <p:nvPr/>
          </p:nvSpPr>
          <p:spPr>
            <a:xfrm>
              <a:off x="8279646" y="4969578"/>
              <a:ext cx="5303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Cy,x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4132557-A30B-4541-B4CF-78EFD1A28A89}"/>
                </a:ext>
              </a:extLst>
            </p:cNvPr>
            <p:cNvSpPr txBox="1"/>
            <p:nvPr/>
          </p:nvSpPr>
          <p:spPr>
            <a:xfrm>
              <a:off x="8309455" y="2169624"/>
              <a:ext cx="3993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10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29D9D95-1E06-4C13-9A59-7331A6A5A927}"/>
                </a:ext>
              </a:extLst>
            </p:cNvPr>
            <p:cNvSpPr txBox="1"/>
            <p:nvPr/>
          </p:nvSpPr>
          <p:spPr>
            <a:xfrm>
              <a:off x="8277577" y="3148684"/>
              <a:ext cx="4885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Log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D5489F5-6793-470B-8138-E46A3BE04EC3}"/>
                </a:ext>
              </a:extLst>
            </p:cNvPr>
            <p:cNvSpPr txBox="1"/>
            <p:nvPr/>
          </p:nvSpPr>
          <p:spPr>
            <a:xfrm>
              <a:off x="8521846" y="2100002"/>
              <a:ext cx="242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8A404"/>
                  </a:solidFill>
                </a:rPr>
                <a:t>x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F577884-5E57-47D7-B931-F348F691202D}"/>
                </a:ext>
              </a:extLst>
            </p:cNvPr>
            <p:cNvGrpSpPr/>
            <p:nvPr/>
          </p:nvGrpSpPr>
          <p:grpSpPr>
            <a:xfrm>
              <a:off x="10217794" y="4916052"/>
              <a:ext cx="314862" cy="315025"/>
              <a:chOff x="11179685" y="3341406"/>
              <a:chExt cx="314862" cy="315025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42565B-480D-4E42-AC68-4FE3478B835D}"/>
                  </a:ext>
                </a:extLst>
              </p:cNvPr>
              <p:cNvSpPr txBox="1"/>
              <p:nvPr/>
            </p:nvSpPr>
            <p:spPr>
              <a:xfrm flipH="1">
                <a:off x="11179685" y="3348654"/>
                <a:ext cx="264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solidFill>
                      <a:srgbClr val="F8A404"/>
                    </a:solidFill>
                  </a:rPr>
                  <a:t>χ</a:t>
                </a:r>
                <a:endParaRPr lang="en-US" sz="1400" dirty="0">
                  <a:solidFill>
                    <a:srgbClr val="F8A404"/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D3C8262-D05F-40A8-A324-382F6773F69C}"/>
                  </a:ext>
                </a:extLst>
              </p:cNvPr>
              <p:cNvSpPr txBox="1"/>
              <p:nvPr/>
            </p:nvSpPr>
            <p:spPr>
              <a:xfrm>
                <a:off x="11252173" y="3341406"/>
                <a:ext cx="24237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rgbClr val="F8A404"/>
                    </a:solidFill>
                  </a:rPr>
                  <a:t>2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EEDBE43-10A5-40FB-B94E-31C84E54A8DE}"/>
                </a:ext>
              </a:extLst>
            </p:cNvPr>
            <p:cNvGrpSpPr/>
            <p:nvPr/>
          </p:nvGrpSpPr>
          <p:grpSpPr>
            <a:xfrm>
              <a:off x="9417403" y="4981202"/>
              <a:ext cx="314862" cy="315025"/>
              <a:chOff x="11179685" y="3341406"/>
              <a:chExt cx="314862" cy="315025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FE5D271-DC88-448D-834F-082FE3D627FF}"/>
                  </a:ext>
                </a:extLst>
              </p:cNvPr>
              <p:cNvSpPr txBox="1"/>
              <p:nvPr/>
            </p:nvSpPr>
            <p:spPr>
              <a:xfrm flipH="1">
                <a:off x="11179685" y="3348654"/>
                <a:ext cx="264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solidFill>
                      <a:srgbClr val="F8A404"/>
                    </a:solidFill>
                  </a:rPr>
                  <a:t>χ</a:t>
                </a:r>
                <a:endParaRPr lang="en-US" sz="1400" dirty="0">
                  <a:solidFill>
                    <a:srgbClr val="F8A404"/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D1B27A-9CBF-445A-9C73-93E1986E600D}"/>
                  </a:ext>
                </a:extLst>
              </p:cNvPr>
              <p:cNvSpPr txBox="1"/>
              <p:nvPr/>
            </p:nvSpPr>
            <p:spPr>
              <a:xfrm>
                <a:off x="11252173" y="3341406"/>
                <a:ext cx="24237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rgbClr val="F8A404"/>
                    </a:solidFill>
                  </a:rPr>
                  <a:t>2</a:t>
                </a:r>
              </a:p>
            </p:txBody>
          </p:sp>
        </p:grp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B7377CD-0BE0-41CD-A83C-C89853C010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2840" y="5148805"/>
              <a:ext cx="218874" cy="9842"/>
            </a:xfrm>
            <a:prstGeom prst="straightConnector1">
              <a:avLst/>
            </a:prstGeom>
            <a:ln w="31750">
              <a:solidFill>
                <a:srgbClr val="F8A404"/>
              </a:solidFill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635D3D5-4426-4848-80F6-9BA887156DE4}"/>
              </a:ext>
            </a:extLst>
          </p:cNvPr>
          <p:cNvSpPr txBox="1"/>
          <p:nvPr/>
        </p:nvSpPr>
        <p:spPr>
          <a:xfrm>
            <a:off x="5561338" y="6343658"/>
            <a:ext cx="3760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tencil" panose="040409050D0802020404" pitchFamily="82" charset="0"/>
              </a:rPr>
              <a:t>Not a real HP Project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B13484A-AB52-43B1-9077-954C94D66567}"/>
              </a:ext>
            </a:extLst>
          </p:cNvPr>
          <p:cNvSpPr txBox="1"/>
          <p:nvPr/>
        </p:nvSpPr>
        <p:spPr>
          <a:xfrm>
            <a:off x="1892641" y="6154191"/>
            <a:ext cx="26196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rgbClr val="0000FF"/>
                </a:solidFill>
              </a:rPr>
              <a:t>a What if?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17AE20A-C9B7-6D48-44D8-CEB1921DA830}"/>
                  </a:ext>
                </a:extLst>
              </p:cNvPr>
              <p:cNvSpPr txBox="1"/>
              <p:nvPr/>
            </p:nvSpPr>
            <p:spPr>
              <a:xfrm>
                <a:off x="6665474" y="4937949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90B4E4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dirty="0">
                  <a:solidFill>
                    <a:srgbClr val="90B4E4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17AE20A-C9B7-6D48-44D8-CEB1921DA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474" y="4937949"/>
                <a:ext cx="36576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9ED01-63C3-37CB-2611-47505E9F2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BA2F1-E6BA-4FE4-99DF-179EB3A9F9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0E5945-3725-37C9-C899-660ECA6DC0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11749" r="27165" b="85115"/>
          <a:stretch/>
        </p:blipFill>
        <p:spPr>
          <a:xfrm>
            <a:off x="7672066" y="1614531"/>
            <a:ext cx="4108450" cy="4089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9608C0D-FF8A-FBA7-71A7-0E6D077516D9}"/>
              </a:ext>
            </a:extLst>
          </p:cNvPr>
          <p:cNvGrpSpPr/>
          <p:nvPr/>
        </p:nvGrpSpPr>
        <p:grpSpPr>
          <a:xfrm>
            <a:off x="10745788" y="569846"/>
            <a:ext cx="906462" cy="771701"/>
            <a:chOff x="10745788" y="569846"/>
            <a:chExt cx="906462" cy="7717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6431AA1-8913-3DB3-56C2-138F0BE9DD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4089" t="19718" r="18179" b="70414"/>
            <a:stretch/>
          </p:blipFill>
          <p:spPr>
            <a:xfrm>
              <a:off x="10745788" y="569846"/>
              <a:ext cx="906462" cy="751063"/>
            </a:xfrm>
            <a:prstGeom prst="rect">
              <a:avLst/>
            </a:prstGeom>
          </p:spPr>
        </p:pic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03E9350-481E-6C54-3EFA-C7C11F239D71}"/>
                </a:ext>
              </a:extLst>
            </p:cNvPr>
            <p:cNvSpPr/>
            <p:nvPr/>
          </p:nvSpPr>
          <p:spPr>
            <a:xfrm>
              <a:off x="10828338" y="1060559"/>
              <a:ext cx="694918" cy="17572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EE9B28E-F567-DF31-D78F-391770CF1B9D}"/>
                </a:ext>
              </a:extLst>
            </p:cNvPr>
            <p:cNvSpPr txBox="1"/>
            <p:nvPr/>
          </p:nvSpPr>
          <p:spPr>
            <a:xfrm>
              <a:off x="10824047" y="972215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 Black" panose="020B0A04020102020204" pitchFamily="34" charset="0"/>
                </a:rPr>
                <a:t>17C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272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FFF6A8B-9CDA-46CA-8953-D6CAAB12AE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t="647" r="821" b="51874"/>
          <a:stretch/>
        </p:blipFill>
        <p:spPr>
          <a:xfrm>
            <a:off x="2187986" y="123825"/>
            <a:ext cx="10052170" cy="619125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519259F-A557-4623-85E1-EDE9B3C5712A}"/>
              </a:ext>
            </a:extLst>
          </p:cNvPr>
          <p:cNvSpPr txBox="1"/>
          <p:nvPr/>
        </p:nvSpPr>
        <p:spPr>
          <a:xfrm>
            <a:off x="-70768" y="-49852"/>
            <a:ext cx="2575000" cy="650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Presenting the</a:t>
            </a:r>
          </a:p>
          <a:p>
            <a:r>
              <a:rPr lang="en-US" sz="2400" b="1" dirty="0"/>
              <a:t>Platinum HP-17</a:t>
            </a:r>
          </a:p>
          <a:p>
            <a:endParaRPr lang="en-US" dirty="0"/>
          </a:p>
          <a:p>
            <a:r>
              <a:rPr lang="en-US" dirty="0"/>
              <a:t>All of 12C’s functions</a:t>
            </a:r>
          </a:p>
          <a:p>
            <a:r>
              <a:rPr lang="en-US" dirty="0"/>
              <a:t>Most of 27’s functions*</a:t>
            </a:r>
          </a:p>
          <a:p>
            <a:r>
              <a:rPr lang="en-US" dirty="0"/>
              <a:t>+ 21s Probability dist.</a:t>
            </a:r>
          </a:p>
          <a:p>
            <a:r>
              <a:rPr lang="en-US" dirty="0">
                <a:solidFill>
                  <a:srgbClr val="0000FF"/>
                </a:solidFill>
              </a:rPr>
              <a:t>+ </a:t>
            </a:r>
            <a:r>
              <a:rPr lang="en-US" dirty="0" err="1">
                <a:solidFill>
                  <a:srgbClr val="0000FF"/>
                </a:solidFill>
              </a:rPr>
              <a:t>Alg</a:t>
            </a:r>
            <a:r>
              <a:rPr lang="en-US" dirty="0">
                <a:solidFill>
                  <a:srgbClr val="0000FF"/>
                </a:solidFill>
              </a:rPr>
              <a:t> mode</a:t>
            </a:r>
          </a:p>
          <a:p>
            <a:endParaRPr lang="en-US" sz="1050" dirty="0"/>
          </a:p>
          <a:p>
            <a:r>
              <a:rPr lang="en-US" dirty="0"/>
              <a:t>Changes:</a:t>
            </a:r>
          </a:p>
          <a:p>
            <a:r>
              <a:rPr lang="en-US" dirty="0"/>
              <a:t>firmware, overlay </a:t>
            </a:r>
            <a:r>
              <a:rPr lang="en-US" i="1" dirty="0"/>
              <a:t>only</a:t>
            </a:r>
          </a:p>
          <a:p>
            <a:endParaRPr lang="en-US" i="1" dirty="0"/>
          </a:p>
          <a:p>
            <a:r>
              <a:rPr lang="en-US" i="1" dirty="0"/>
              <a:t>Compatible with</a:t>
            </a:r>
          </a:p>
          <a:p>
            <a:r>
              <a:rPr lang="en-US" i="1" dirty="0"/>
              <a:t>12C/L programs</a:t>
            </a:r>
          </a:p>
          <a:p>
            <a:r>
              <a:rPr lang="en-US" i="1" dirty="0"/>
              <a:t>except </a:t>
            </a:r>
            <a:r>
              <a:rPr lang="en-US" i="1" dirty="0" err="1"/>
              <a:t>f#</a:t>
            </a:r>
            <a:endParaRPr lang="en-US" dirty="0"/>
          </a:p>
          <a:p>
            <a:endParaRPr lang="en-US" dirty="0"/>
          </a:p>
          <a:p>
            <a:r>
              <a:rPr lang="en-US" sz="1400" dirty="0"/>
              <a:t>Historically standard labels</a:t>
            </a:r>
          </a:p>
          <a:p>
            <a:r>
              <a:rPr lang="en-US" sz="1400" dirty="0"/>
              <a:t>Except:</a:t>
            </a:r>
          </a:p>
          <a:p>
            <a:r>
              <a:rPr lang="en-US" sz="1400" b="1" dirty="0">
                <a:solidFill>
                  <a:srgbClr val="F8A404"/>
                </a:solidFill>
              </a:rPr>
              <a:t>FSE </a:t>
            </a:r>
            <a:r>
              <a:rPr lang="en-US" sz="1400" dirty="0"/>
              <a:t>- 3 way toggle</a:t>
            </a:r>
          </a:p>
          <a:p>
            <a:r>
              <a:rPr lang="en-US" sz="1400" dirty="0"/>
              <a:t>(Fix/Sci/Eng) with </a:t>
            </a:r>
          </a:p>
          <a:p>
            <a:r>
              <a:rPr lang="en-US" sz="1400" dirty="0"/>
              <a:t># of digits in x</a:t>
            </a:r>
          </a:p>
          <a:p>
            <a:r>
              <a:rPr lang="en-US" sz="1400" b="1" dirty="0">
                <a:solidFill>
                  <a:srgbClr val="90B4E4"/>
                </a:solidFill>
              </a:rPr>
              <a:t>DRG </a:t>
            </a:r>
            <a:r>
              <a:rPr lang="en-US" sz="1400" dirty="0"/>
              <a:t>- 3 way toggle</a:t>
            </a:r>
          </a:p>
          <a:p>
            <a:r>
              <a:rPr lang="en-US" sz="1400" dirty="0"/>
              <a:t>(Deg/Rad/Grad)</a:t>
            </a:r>
          </a:p>
          <a:p>
            <a:endParaRPr lang="en-US" sz="1600" dirty="0"/>
          </a:p>
          <a:p>
            <a:r>
              <a:rPr lang="en-US" sz="1400" dirty="0"/>
              <a:t>                          *    Except %</a:t>
            </a:r>
            <a:r>
              <a:rPr lang="el-GR" sz="1400" dirty="0"/>
              <a:t>Σ</a:t>
            </a:r>
            <a:endParaRPr lang="en-US" sz="1400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38048E-61E2-4826-9C37-686B18BD9D5E}"/>
              </a:ext>
            </a:extLst>
          </p:cNvPr>
          <p:cNvGrpSpPr/>
          <p:nvPr/>
        </p:nvGrpSpPr>
        <p:grpSpPr>
          <a:xfrm>
            <a:off x="7342802" y="3135768"/>
            <a:ext cx="771355" cy="338554"/>
            <a:chOff x="7292002" y="3148816"/>
            <a:chExt cx="771355" cy="33855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105B1F3-D75F-40B1-8307-820E5C5CA822}"/>
                </a:ext>
              </a:extLst>
            </p:cNvPr>
            <p:cNvSpPr txBox="1"/>
            <p:nvPr/>
          </p:nvSpPr>
          <p:spPr>
            <a:xfrm>
              <a:off x="7364191" y="3148816"/>
              <a:ext cx="6991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H.MS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E33F2C3-6EF5-401D-BCF2-B1D22044CB95}"/>
                </a:ext>
              </a:extLst>
            </p:cNvPr>
            <p:cNvCxnSpPr>
              <a:cxnSpLocks/>
            </p:cNvCxnSpPr>
            <p:nvPr/>
          </p:nvCxnSpPr>
          <p:spPr>
            <a:xfrm>
              <a:off x="7292002" y="3313610"/>
              <a:ext cx="144379" cy="0"/>
            </a:xfrm>
            <a:prstGeom prst="straightConnector1">
              <a:avLst/>
            </a:prstGeom>
            <a:ln w="15875">
              <a:solidFill>
                <a:srgbClr val="F8A40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5C5567A-5211-4016-B37F-F583D077CFDE}"/>
              </a:ext>
            </a:extLst>
          </p:cNvPr>
          <p:cNvSpPr txBox="1"/>
          <p:nvPr/>
        </p:nvSpPr>
        <p:spPr>
          <a:xfrm>
            <a:off x="5384241" y="4981012"/>
            <a:ext cx="971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8A404"/>
                </a:solidFill>
              </a:rPr>
              <a:t>FSE</a:t>
            </a:r>
            <a:r>
              <a:rPr lang="en-US" sz="1400" dirty="0">
                <a:solidFill>
                  <a:srgbClr val="BC8F00"/>
                </a:solidFill>
              </a:rPr>
              <a:t> </a:t>
            </a:r>
            <a:r>
              <a:rPr lang="en-US" sz="1600" b="1" dirty="0">
                <a:solidFill>
                  <a:srgbClr val="90B4E4"/>
                </a:solidFill>
              </a:rPr>
              <a:t>DRG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54279F-FF12-465E-85BA-92C0CC4C52EC}"/>
              </a:ext>
            </a:extLst>
          </p:cNvPr>
          <p:cNvSpPr txBox="1"/>
          <p:nvPr/>
        </p:nvSpPr>
        <p:spPr>
          <a:xfrm>
            <a:off x="11050133" y="2148223"/>
            <a:ext cx="749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8A404"/>
                </a:solidFill>
              </a:rPr>
              <a:t>SIN</a:t>
            </a:r>
            <a:r>
              <a:rPr lang="en-US" sz="1600" b="1" dirty="0">
                <a:solidFill>
                  <a:srgbClr val="BC8F00"/>
                </a:solidFill>
              </a:rPr>
              <a:t> </a:t>
            </a:r>
            <a:r>
              <a:rPr lang="en-US" sz="1600" b="1" dirty="0">
                <a:solidFill>
                  <a:srgbClr val="90B4E4"/>
                </a:solidFill>
              </a:rPr>
              <a:t>-1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6D005E-F39E-4C53-8F39-4BB0B7654287}"/>
              </a:ext>
            </a:extLst>
          </p:cNvPr>
          <p:cNvSpPr txBox="1"/>
          <p:nvPr/>
        </p:nvSpPr>
        <p:spPr>
          <a:xfrm>
            <a:off x="11050133" y="4947553"/>
            <a:ext cx="749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8A404"/>
                </a:solidFill>
              </a:rPr>
              <a:t>R    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1FB39D-365B-4D95-A39D-0D05270750D5}"/>
              </a:ext>
            </a:extLst>
          </p:cNvPr>
          <p:cNvSpPr txBox="1"/>
          <p:nvPr/>
        </p:nvSpPr>
        <p:spPr>
          <a:xfrm>
            <a:off x="11055679" y="4028401"/>
            <a:ext cx="872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8A404"/>
                </a:solidFill>
              </a:rPr>
              <a:t>TAN</a:t>
            </a:r>
            <a:r>
              <a:rPr lang="en-US" sz="1600" b="1" dirty="0">
                <a:solidFill>
                  <a:srgbClr val="BC8F00"/>
                </a:solidFill>
              </a:rPr>
              <a:t> </a:t>
            </a:r>
            <a:r>
              <a:rPr lang="en-US" sz="1600" b="1" dirty="0">
                <a:solidFill>
                  <a:srgbClr val="90B4E4"/>
                </a:solidFill>
              </a:rPr>
              <a:t>-1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62777A-93EA-4F12-B9CE-0B804F8C7FC6}"/>
              </a:ext>
            </a:extLst>
          </p:cNvPr>
          <p:cNvSpPr txBox="1"/>
          <p:nvPr/>
        </p:nvSpPr>
        <p:spPr>
          <a:xfrm>
            <a:off x="11057228" y="3116400"/>
            <a:ext cx="850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8A404"/>
                </a:solidFill>
              </a:rPr>
              <a:t>COS</a:t>
            </a:r>
            <a:r>
              <a:rPr lang="en-US" sz="1400" dirty="0">
                <a:solidFill>
                  <a:srgbClr val="BC8F00"/>
                </a:solidFill>
              </a:rPr>
              <a:t> </a:t>
            </a:r>
            <a:r>
              <a:rPr lang="en-US" sz="1600" b="1" dirty="0">
                <a:solidFill>
                  <a:srgbClr val="90B4E4"/>
                </a:solidFill>
              </a:rPr>
              <a:t>-1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83F12D-6DD1-449D-A9A1-03E5B74B2CA2}"/>
              </a:ext>
            </a:extLst>
          </p:cNvPr>
          <p:cNvCxnSpPr>
            <a:cxnSpLocks/>
          </p:cNvCxnSpPr>
          <p:nvPr/>
        </p:nvCxnSpPr>
        <p:spPr>
          <a:xfrm>
            <a:off x="11275973" y="5081091"/>
            <a:ext cx="144379" cy="0"/>
          </a:xfrm>
          <a:prstGeom prst="straightConnector1">
            <a:avLst/>
          </a:prstGeom>
          <a:ln w="15875">
            <a:solidFill>
              <a:srgbClr val="F8A4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55CD6A-897B-48E8-BB60-B80D5594BEEA}"/>
              </a:ext>
            </a:extLst>
          </p:cNvPr>
          <p:cNvCxnSpPr>
            <a:cxnSpLocks/>
          </p:cNvCxnSpPr>
          <p:nvPr/>
        </p:nvCxnSpPr>
        <p:spPr>
          <a:xfrm flipH="1">
            <a:off x="11265695" y="5156733"/>
            <a:ext cx="144379" cy="0"/>
          </a:xfrm>
          <a:prstGeom prst="straightConnector1">
            <a:avLst/>
          </a:prstGeom>
          <a:ln w="15875">
            <a:solidFill>
              <a:srgbClr val="90B4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EAA9D6C-C205-4887-8E5F-C6DF0CF1696D}"/>
              </a:ext>
            </a:extLst>
          </p:cNvPr>
          <p:cNvSpPr txBox="1"/>
          <p:nvPr/>
        </p:nvSpPr>
        <p:spPr>
          <a:xfrm>
            <a:off x="9250730" y="2154262"/>
            <a:ext cx="57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8A404"/>
                </a:solidFill>
              </a:rPr>
              <a:t>Q(z)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DB77A1-136A-4E95-BF35-535FCA46CEAE}"/>
              </a:ext>
            </a:extLst>
          </p:cNvPr>
          <p:cNvSpPr txBox="1"/>
          <p:nvPr/>
        </p:nvSpPr>
        <p:spPr>
          <a:xfrm>
            <a:off x="10254684" y="2152879"/>
            <a:ext cx="424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8A404"/>
                </a:solidFill>
              </a:rPr>
              <a:t>zp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B1FA24-734A-4560-A550-F3A2259F3941}"/>
              </a:ext>
            </a:extLst>
          </p:cNvPr>
          <p:cNvSpPr txBox="1"/>
          <p:nvPr/>
        </p:nvSpPr>
        <p:spPr>
          <a:xfrm>
            <a:off x="9252232" y="3130202"/>
            <a:ext cx="57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8A404"/>
                </a:solidFill>
              </a:rPr>
              <a:t>Q(t)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2D80B8-5A13-4D5A-A6DE-3E57F8CC2C4C}"/>
              </a:ext>
            </a:extLst>
          </p:cNvPr>
          <p:cNvSpPr txBox="1"/>
          <p:nvPr/>
        </p:nvSpPr>
        <p:spPr>
          <a:xfrm>
            <a:off x="9263277" y="4042206"/>
            <a:ext cx="57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8A404"/>
                </a:solidFill>
              </a:rPr>
              <a:t>Q(f)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B897AA-6079-466F-9E5B-9F8CC2FB64EF}"/>
              </a:ext>
            </a:extLst>
          </p:cNvPr>
          <p:cNvSpPr txBox="1"/>
          <p:nvPr/>
        </p:nvSpPr>
        <p:spPr>
          <a:xfrm>
            <a:off x="9262433" y="4955612"/>
            <a:ext cx="721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8A404"/>
                </a:solidFill>
              </a:rPr>
              <a:t>Q(   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C31A5E-EDD2-44E1-B93C-3F74CF63791B}"/>
              </a:ext>
            </a:extLst>
          </p:cNvPr>
          <p:cNvSpPr txBox="1"/>
          <p:nvPr/>
        </p:nvSpPr>
        <p:spPr>
          <a:xfrm>
            <a:off x="10256535" y="3124048"/>
            <a:ext cx="424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8A404"/>
                </a:solidFill>
              </a:rPr>
              <a:t>tp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3589C2-D932-4260-A211-12A23D71A6BF}"/>
              </a:ext>
            </a:extLst>
          </p:cNvPr>
          <p:cNvSpPr txBox="1"/>
          <p:nvPr/>
        </p:nvSpPr>
        <p:spPr>
          <a:xfrm>
            <a:off x="10249175" y="4045618"/>
            <a:ext cx="424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8A404"/>
                </a:solidFill>
              </a:rPr>
              <a:t>fp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C9B3AF-A560-453C-BD04-B871489415AB}"/>
              </a:ext>
            </a:extLst>
          </p:cNvPr>
          <p:cNvSpPr txBox="1"/>
          <p:nvPr/>
        </p:nvSpPr>
        <p:spPr>
          <a:xfrm>
            <a:off x="10220237" y="4950777"/>
            <a:ext cx="583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BC8F00"/>
                </a:solidFill>
              </a:rPr>
              <a:t>   </a:t>
            </a:r>
            <a:r>
              <a:rPr lang="en-US" sz="1600" b="1" dirty="0">
                <a:solidFill>
                  <a:srgbClr val="F8A404"/>
                </a:solidFill>
              </a:rPr>
              <a:t>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96E9B3-E864-49AD-80C0-32FBD6044FFA}"/>
              </a:ext>
            </a:extLst>
          </p:cNvPr>
          <p:cNvSpPr txBox="1"/>
          <p:nvPr/>
        </p:nvSpPr>
        <p:spPr>
          <a:xfrm>
            <a:off x="7599877" y="2160612"/>
            <a:ext cx="357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8A404"/>
                </a:solidFill>
              </a:rPr>
              <a:t>H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8954065-32A0-4A60-BED8-F23AB4B75FD6}"/>
              </a:ext>
            </a:extLst>
          </p:cNvPr>
          <p:cNvCxnSpPr>
            <a:cxnSpLocks/>
          </p:cNvCxnSpPr>
          <p:nvPr/>
        </p:nvCxnSpPr>
        <p:spPr>
          <a:xfrm>
            <a:off x="7527687" y="2329889"/>
            <a:ext cx="144379" cy="0"/>
          </a:xfrm>
          <a:prstGeom prst="straightConnector1">
            <a:avLst/>
          </a:prstGeom>
          <a:ln w="15875">
            <a:solidFill>
              <a:srgbClr val="F8A4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8958390-1F71-460A-AF52-32ACFC67D67D}"/>
              </a:ext>
            </a:extLst>
          </p:cNvPr>
          <p:cNvSpPr txBox="1"/>
          <p:nvPr/>
        </p:nvSpPr>
        <p:spPr>
          <a:xfrm>
            <a:off x="8328377" y="4046646"/>
            <a:ext cx="524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8A404"/>
                </a:solidFill>
              </a:rPr>
              <a:t>Py,x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61D4A7-AD25-45C2-AA20-3AD8A3B3F3EF}"/>
              </a:ext>
            </a:extLst>
          </p:cNvPr>
          <p:cNvSpPr txBox="1"/>
          <p:nvPr/>
        </p:nvSpPr>
        <p:spPr>
          <a:xfrm>
            <a:off x="8330446" y="4956530"/>
            <a:ext cx="530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8A404"/>
                </a:solidFill>
              </a:rPr>
              <a:t>Cy,x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132557-A30B-4541-B4CF-78EFD1A28A89}"/>
              </a:ext>
            </a:extLst>
          </p:cNvPr>
          <p:cNvSpPr txBox="1"/>
          <p:nvPr/>
        </p:nvSpPr>
        <p:spPr>
          <a:xfrm>
            <a:off x="8360255" y="2156576"/>
            <a:ext cx="399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8A404"/>
                </a:solidFill>
              </a:rPr>
              <a:t>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9D9D95-1E06-4C13-9A59-7331A6A5A927}"/>
              </a:ext>
            </a:extLst>
          </p:cNvPr>
          <p:cNvSpPr txBox="1"/>
          <p:nvPr/>
        </p:nvSpPr>
        <p:spPr>
          <a:xfrm>
            <a:off x="8328377" y="3135636"/>
            <a:ext cx="488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8A404"/>
                </a:solidFill>
              </a:rPr>
              <a:t>Log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5489F5-6793-470B-8138-E46A3BE04EC3}"/>
              </a:ext>
            </a:extLst>
          </p:cNvPr>
          <p:cNvSpPr txBox="1"/>
          <p:nvPr/>
        </p:nvSpPr>
        <p:spPr>
          <a:xfrm>
            <a:off x="8572646" y="2086954"/>
            <a:ext cx="242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8A404"/>
                </a:solidFill>
              </a:rPr>
              <a:t>x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F577884-5E57-47D7-B931-F348F691202D}"/>
              </a:ext>
            </a:extLst>
          </p:cNvPr>
          <p:cNvGrpSpPr/>
          <p:nvPr/>
        </p:nvGrpSpPr>
        <p:grpSpPr>
          <a:xfrm>
            <a:off x="10268594" y="4903004"/>
            <a:ext cx="314862" cy="315025"/>
            <a:chOff x="11179685" y="3341406"/>
            <a:chExt cx="314862" cy="31502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42565B-480D-4E42-AC68-4FE3478B835D}"/>
                </a:ext>
              </a:extLst>
            </p:cNvPr>
            <p:cNvSpPr txBox="1"/>
            <p:nvPr/>
          </p:nvSpPr>
          <p:spPr>
            <a:xfrm flipH="1">
              <a:off x="11179685" y="3348654"/>
              <a:ext cx="264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>
                  <a:solidFill>
                    <a:srgbClr val="F8A404"/>
                  </a:solidFill>
                </a:rPr>
                <a:t>χ</a:t>
              </a:r>
              <a:endParaRPr lang="en-US" sz="1400" dirty="0">
                <a:solidFill>
                  <a:srgbClr val="F8A404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3C8262-D05F-40A8-A324-382F6773F69C}"/>
                </a:ext>
              </a:extLst>
            </p:cNvPr>
            <p:cNvSpPr txBox="1"/>
            <p:nvPr/>
          </p:nvSpPr>
          <p:spPr>
            <a:xfrm>
              <a:off x="11252173" y="3341406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F8A404"/>
                  </a:solidFill>
                </a:rPr>
                <a:t>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EEDBE43-10A5-40FB-B94E-31C84E54A8DE}"/>
              </a:ext>
            </a:extLst>
          </p:cNvPr>
          <p:cNvGrpSpPr/>
          <p:nvPr/>
        </p:nvGrpSpPr>
        <p:grpSpPr>
          <a:xfrm>
            <a:off x="9468203" y="4968154"/>
            <a:ext cx="314862" cy="315025"/>
            <a:chOff x="11179685" y="3341406"/>
            <a:chExt cx="314862" cy="31502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FE5D271-DC88-448D-834F-082FE3D627FF}"/>
                </a:ext>
              </a:extLst>
            </p:cNvPr>
            <p:cNvSpPr txBox="1"/>
            <p:nvPr/>
          </p:nvSpPr>
          <p:spPr>
            <a:xfrm flipH="1">
              <a:off x="11179685" y="3348654"/>
              <a:ext cx="264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>
                  <a:solidFill>
                    <a:srgbClr val="F8A404"/>
                  </a:solidFill>
                </a:rPr>
                <a:t>χ</a:t>
              </a:r>
              <a:endParaRPr lang="en-US" sz="1400" dirty="0">
                <a:solidFill>
                  <a:srgbClr val="F8A404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DD1B27A-9CBF-445A-9C73-93E1986E600D}"/>
                </a:ext>
              </a:extLst>
            </p:cNvPr>
            <p:cNvSpPr txBox="1"/>
            <p:nvPr/>
          </p:nvSpPr>
          <p:spPr>
            <a:xfrm>
              <a:off x="11252173" y="3341406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F8A404"/>
                  </a:solidFill>
                </a:rPr>
                <a:t>2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B7377CD-0BE0-41CD-A83C-C89853C010D8}"/>
              </a:ext>
            </a:extLst>
          </p:cNvPr>
          <p:cNvCxnSpPr>
            <a:cxnSpLocks/>
          </p:cNvCxnSpPr>
          <p:nvPr/>
        </p:nvCxnSpPr>
        <p:spPr>
          <a:xfrm flipH="1">
            <a:off x="6403640" y="5135757"/>
            <a:ext cx="218874" cy="9842"/>
          </a:xfrm>
          <a:prstGeom prst="straightConnector1">
            <a:avLst/>
          </a:prstGeom>
          <a:ln w="31750">
            <a:solidFill>
              <a:srgbClr val="F8A404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635D3D5-4426-4848-80F6-9BA887156DE4}"/>
              </a:ext>
            </a:extLst>
          </p:cNvPr>
          <p:cNvSpPr txBox="1"/>
          <p:nvPr/>
        </p:nvSpPr>
        <p:spPr>
          <a:xfrm>
            <a:off x="5561338" y="6343658"/>
            <a:ext cx="3760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tencil" panose="040409050D0802020404" pitchFamily="82" charset="0"/>
              </a:rPr>
              <a:t>Not a real HP Project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B13484A-AB52-43B1-9077-954C94D66567}"/>
              </a:ext>
            </a:extLst>
          </p:cNvPr>
          <p:cNvSpPr txBox="1"/>
          <p:nvPr/>
        </p:nvSpPr>
        <p:spPr>
          <a:xfrm>
            <a:off x="1892641" y="6154191"/>
            <a:ext cx="26196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rgbClr val="0000FF"/>
                </a:solidFill>
              </a:rPr>
              <a:t>a What if?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17AE20A-C9B7-6D48-44D8-CEB1921DA830}"/>
                  </a:ext>
                </a:extLst>
              </p:cNvPr>
              <p:cNvSpPr txBox="1"/>
              <p:nvPr/>
            </p:nvSpPr>
            <p:spPr>
              <a:xfrm>
                <a:off x="6665474" y="4937949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90B4E4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dirty="0">
                  <a:solidFill>
                    <a:srgbClr val="90B4E4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17AE20A-C9B7-6D48-44D8-CEB1921DA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474" y="4937949"/>
                <a:ext cx="36576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9ED01-63C3-37CB-2611-47505E9F2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BA2F1-E6BA-4FE4-99DF-179EB3A9F9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0E5945-3725-37C9-C899-660ECA6DC0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11749" r="27165" b="85115"/>
          <a:stretch/>
        </p:blipFill>
        <p:spPr>
          <a:xfrm>
            <a:off x="7672066" y="1614531"/>
            <a:ext cx="4108450" cy="4089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413B917-4BC5-8565-3E56-2778F9BC2C27}"/>
              </a:ext>
            </a:extLst>
          </p:cNvPr>
          <p:cNvSpPr txBox="1"/>
          <p:nvPr/>
        </p:nvSpPr>
        <p:spPr>
          <a:xfrm>
            <a:off x="3586034" y="4988032"/>
            <a:ext cx="751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8A404"/>
                </a:solidFill>
              </a:rPr>
              <a:t>(</a:t>
            </a:r>
            <a:r>
              <a:rPr lang="en-US" sz="1400" dirty="0">
                <a:solidFill>
                  <a:srgbClr val="BC8F00"/>
                </a:solidFill>
              </a:rPr>
              <a:t>    </a:t>
            </a:r>
            <a:r>
              <a:rPr lang="en-US" sz="1600" b="1" dirty="0">
                <a:solidFill>
                  <a:srgbClr val="90B4E4"/>
                </a:solidFill>
              </a:rPr>
              <a:t>ALG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F6B7A04-D268-BBAC-C80F-E9F0308582CB}"/>
              </a:ext>
            </a:extLst>
          </p:cNvPr>
          <p:cNvSpPr txBox="1"/>
          <p:nvPr/>
        </p:nvSpPr>
        <p:spPr>
          <a:xfrm>
            <a:off x="4519145" y="4987456"/>
            <a:ext cx="76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8A404"/>
                </a:solidFill>
              </a:rPr>
              <a:t>)</a:t>
            </a:r>
            <a:r>
              <a:rPr lang="en-US" sz="1400" dirty="0">
                <a:solidFill>
                  <a:srgbClr val="BC8F00"/>
                </a:solidFill>
              </a:rPr>
              <a:t>   </a:t>
            </a:r>
            <a:r>
              <a:rPr lang="en-US" sz="1600" b="1" dirty="0">
                <a:solidFill>
                  <a:srgbClr val="90B4E4"/>
                </a:solidFill>
              </a:rPr>
              <a:t>RPN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D726ACF-B426-2F5D-209B-B2A354C33A33}"/>
                  </a:ext>
                </a:extLst>
              </p:cNvPr>
              <p:cNvSpPr txBox="1"/>
              <p:nvPr/>
            </p:nvSpPr>
            <p:spPr>
              <a:xfrm>
                <a:off x="7485705" y="5784859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D726ACF-B426-2F5D-209B-B2A354C33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705" y="5784859"/>
                <a:ext cx="36576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1A8A589-999E-E6F2-478C-0B4A81BE18CE}"/>
              </a:ext>
            </a:extLst>
          </p:cNvPr>
          <p:cNvSpPr txBox="1"/>
          <p:nvPr/>
        </p:nvSpPr>
        <p:spPr>
          <a:xfrm>
            <a:off x="2726404" y="5002324"/>
            <a:ext cx="549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8A404"/>
                </a:solidFill>
              </a:rPr>
              <a:t>OFF</a:t>
            </a:r>
            <a:endParaRPr lang="en-US" sz="1600" b="1" dirty="0">
              <a:solidFill>
                <a:srgbClr val="90B4E4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CFFB38D-8B11-A910-36A1-2CCE3862B84C}"/>
              </a:ext>
            </a:extLst>
          </p:cNvPr>
          <p:cNvGrpSpPr/>
          <p:nvPr/>
        </p:nvGrpSpPr>
        <p:grpSpPr>
          <a:xfrm>
            <a:off x="10745788" y="569846"/>
            <a:ext cx="906462" cy="771701"/>
            <a:chOff x="10745788" y="569846"/>
            <a:chExt cx="906462" cy="77170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78B6CF2-FCFB-F578-2684-2C8EB0A121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4089" t="19718" r="18179" b="70414"/>
            <a:stretch/>
          </p:blipFill>
          <p:spPr>
            <a:xfrm>
              <a:off x="10745788" y="569846"/>
              <a:ext cx="906462" cy="751063"/>
            </a:xfrm>
            <a:prstGeom prst="rect">
              <a:avLst/>
            </a:prstGeom>
          </p:spPr>
        </p:pic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E31A0084-FCC0-7E29-FF62-CF80A3127002}"/>
                </a:ext>
              </a:extLst>
            </p:cNvPr>
            <p:cNvSpPr/>
            <p:nvPr/>
          </p:nvSpPr>
          <p:spPr>
            <a:xfrm>
              <a:off x="10828338" y="1060559"/>
              <a:ext cx="694918" cy="17572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35C1DDE-BEBB-FE55-9EEB-B111300F8456}"/>
                </a:ext>
              </a:extLst>
            </p:cNvPr>
            <p:cNvSpPr txBox="1"/>
            <p:nvPr/>
          </p:nvSpPr>
          <p:spPr>
            <a:xfrm>
              <a:off x="10824047" y="972215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 Black" panose="020B0A04020102020204" pitchFamily="34" charset="0"/>
                </a:rPr>
                <a:t>17C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9345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66E166-8275-4998-B19E-B5B2663EB70C}"/>
              </a:ext>
            </a:extLst>
          </p:cNvPr>
          <p:cNvSpPr txBox="1"/>
          <p:nvPr/>
        </p:nvSpPr>
        <p:spPr>
          <a:xfrm>
            <a:off x="0" y="1485435"/>
            <a:ext cx="22076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“When can I order one? </a:t>
            </a:r>
            <a:r>
              <a:rPr lang="en-US" sz="5400" dirty="0">
                <a:sym typeface="Wingdings" panose="05000000000000000000" pitchFamily="2" charset="2"/>
              </a:rPr>
              <a:t></a:t>
            </a:r>
          </a:p>
          <a:p>
            <a:endParaRPr lang="en-US" sz="5400" dirty="0">
              <a:sym typeface="Wingdings" panose="05000000000000000000" pitchFamily="2" charset="2"/>
            </a:endParaRPr>
          </a:p>
          <a:p>
            <a:r>
              <a:rPr lang="en-US" sz="5400" dirty="0">
                <a:sym typeface="Wingdings" panose="05000000000000000000" pitchFamily="2" charset="2"/>
              </a:rPr>
              <a:t>Thank You!</a:t>
            </a:r>
            <a:endParaRPr lang="en-US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A03972-25C2-18FB-7912-740F712D64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t="647" r="821" b="51874"/>
          <a:stretch/>
        </p:blipFill>
        <p:spPr>
          <a:xfrm>
            <a:off x="2207673" y="123825"/>
            <a:ext cx="10052170" cy="619125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1397B37-40C6-114D-5374-1870D7634001}"/>
              </a:ext>
            </a:extLst>
          </p:cNvPr>
          <p:cNvGrpSpPr/>
          <p:nvPr/>
        </p:nvGrpSpPr>
        <p:grpSpPr>
          <a:xfrm>
            <a:off x="5384241" y="627323"/>
            <a:ext cx="6543728" cy="4692243"/>
            <a:chOff x="5333441" y="640371"/>
            <a:chExt cx="6543728" cy="46922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7620EDD-6614-83AF-06B6-274977BC8668}"/>
                </a:ext>
              </a:extLst>
            </p:cNvPr>
            <p:cNvGrpSpPr/>
            <p:nvPr/>
          </p:nvGrpSpPr>
          <p:grpSpPr>
            <a:xfrm>
              <a:off x="7292002" y="3148816"/>
              <a:ext cx="771355" cy="338554"/>
              <a:chOff x="7292002" y="3148816"/>
              <a:chExt cx="771355" cy="338554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0A71296-D582-98F3-FD33-3D6F98549B04}"/>
                  </a:ext>
                </a:extLst>
              </p:cNvPr>
              <p:cNvSpPr txBox="1"/>
              <p:nvPr/>
            </p:nvSpPr>
            <p:spPr>
              <a:xfrm>
                <a:off x="7364191" y="3148816"/>
                <a:ext cx="6991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8A404"/>
                    </a:solidFill>
                  </a:rPr>
                  <a:t>H.MS</a:t>
                </a: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2D7FD2D0-A61C-C7DE-ED88-DE580792C8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2002" y="3313610"/>
                <a:ext cx="144379" cy="0"/>
              </a:xfrm>
              <a:prstGeom prst="straightConnector1">
                <a:avLst/>
              </a:prstGeom>
              <a:ln w="15875">
                <a:solidFill>
                  <a:srgbClr val="F8A40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EAE380-59BA-5F9F-D115-63C9137AA994}"/>
                </a:ext>
              </a:extLst>
            </p:cNvPr>
            <p:cNvSpPr txBox="1"/>
            <p:nvPr/>
          </p:nvSpPr>
          <p:spPr>
            <a:xfrm>
              <a:off x="5333441" y="4994060"/>
              <a:ext cx="9710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FSE</a:t>
              </a:r>
              <a:r>
                <a:rPr lang="en-US" sz="1400" dirty="0">
                  <a:solidFill>
                    <a:srgbClr val="BC8F00"/>
                  </a:solidFill>
                </a:rPr>
                <a:t> </a:t>
              </a:r>
              <a:r>
                <a:rPr lang="en-US" sz="1600" b="1" dirty="0">
                  <a:solidFill>
                    <a:srgbClr val="90B4E4"/>
                  </a:solidFill>
                </a:rPr>
                <a:t>DRG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B187517-5811-3E5B-56E2-414EAA6AED8E}"/>
                </a:ext>
              </a:extLst>
            </p:cNvPr>
            <p:cNvSpPr txBox="1"/>
            <p:nvPr/>
          </p:nvSpPr>
          <p:spPr>
            <a:xfrm>
              <a:off x="10999333" y="2161271"/>
              <a:ext cx="7499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SIN</a:t>
              </a:r>
              <a:r>
                <a:rPr lang="en-US" sz="1600" b="1" dirty="0">
                  <a:solidFill>
                    <a:srgbClr val="BC8F00"/>
                  </a:solidFill>
                </a:rPr>
                <a:t> </a:t>
              </a:r>
              <a:r>
                <a:rPr lang="en-US" sz="1600" b="1" dirty="0">
                  <a:solidFill>
                    <a:srgbClr val="90B4E4"/>
                  </a:solidFill>
                </a:rPr>
                <a:t>-1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BC5328-6B71-B5E3-D9B0-5B40D5B831F1}"/>
                </a:ext>
              </a:extLst>
            </p:cNvPr>
            <p:cNvSpPr txBox="1"/>
            <p:nvPr/>
          </p:nvSpPr>
          <p:spPr>
            <a:xfrm>
              <a:off x="10999333" y="4960601"/>
              <a:ext cx="7499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R    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E65AB3-E4AB-803F-3F4C-9FEFC62C862D}"/>
                </a:ext>
              </a:extLst>
            </p:cNvPr>
            <p:cNvSpPr txBox="1"/>
            <p:nvPr/>
          </p:nvSpPr>
          <p:spPr>
            <a:xfrm>
              <a:off x="11004879" y="4041449"/>
              <a:ext cx="8722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TAN</a:t>
              </a:r>
              <a:r>
                <a:rPr lang="en-US" sz="1600" b="1" dirty="0">
                  <a:solidFill>
                    <a:srgbClr val="BC8F00"/>
                  </a:solidFill>
                </a:rPr>
                <a:t> </a:t>
              </a:r>
              <a:r>
                <a:rPr lang="en-US" sz="1600" b="1" dirty="0">
                  <a:solidFill>
                    <a:srgbClr val="90B4E4"/>
                  </a:solidFill>
                </a:rPr>
                <a:t>-1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7B7A8B-FE87-112B-8162-46D5E62FB65C}"/>
                </a:ext>
              </a:extLst>
            </p:cNvPr>
            <p:cNvSpPr txBox="1"/>
            <p:nvPr/>
          </p:nvSpPr>
          <p:spPr>
            <a:xfrm>
              <a:off x="11006428" y="3129448"/>
              <a:ext cx="8502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COS</a:t>
              </a:r>
              <a:r>
                <a:rPr lang="en-US" sz="1400" dirty="0">
                  <a:solidFill>
                    <a:srgbClr val="BC8F00"/>
                  </a:solidFill>
                </a:rPr>
                <a:t> </a:t>
              </a:r>
              <a:r>
                <a:rPr lang="en-US" sz="1600" b="1" dirty="0">
                  <a:solidFill>
                    <a:srgbClr val="90B4E4"/>
                  </a:solidFill>
                </a:rPr>
                <a:t>-1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B99975C-A75C-B205-8013-B253FA94E885}"/>
                </a:ext>
              </a:extLst>
            </p:cNvPr>
            <p:cNvCxnSpPr>
              <a:cxnSpLocks/>
            </p:cNvCxnSpPr>
            <p:nvPr/>
          </p:nvCxnSpPr>
          <p:spPr>
            <a:xfrm>
              <a:off x="11225173" y="5094139"/>
              <a:ext cx="144379" cy="0"/>
            </a:xfrm>
            <a:prstGeom prst="straightConnector1">
              <a:avLst/>
            </a:prstGeom>
            <a:ln w="15875">
              <a:solidFill>
                <a:srgbClr val="F8A40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513260E-52CA-22C4-8C75-21CFF2C1A4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14895" y="5169781"/>
              <a:ext cx="144379" cy="0"/>
            </a:xfrm>
            <a:prstGeom prst="straightConnector1">
              <a:avLst/>
            </a:prstGeom>
            <a:ln w="15875">
              <a:solidFill>
                <a:srgbClr val="90B4E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B766B5-FBFB-21E7-56D4-AFB019A3D67B}"/>
                </a:ext>
              </a:extLst>
            </p:cNvPr>
            <p:cNvSpPr txBox="1"/>
            <p:nvPr/>
          </p:nvSpPr>
          <p:spPr>
            <a:xfrm>
              <a:off x="9199930" y="2167310"/>
              <a:ext cx="57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Q(z)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FB9D82-08BD-1B70-C163-1D5BA6405F61}"/>
                </a:ext>
              </a:extLst>
            </p:cNvPr>
            <p:cNvSpPr txBox="1"/>
            <p:nvPr/>
          </p:nvSpPr>
          <p:spPr>
            <a:xfrm>
              <a:off x="10203884" y="2165927"/>
              <a:ext cx="424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zp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CEAAA4-1F56-D2FD-1B50-714E0B335F71}"/>
                </a:ext>
              </a:extLst>
            </p:cNvPr>
            <p:cNvSpPr txBox="1"/>
            <p:nvPr/>
          </p:nvSpPr>
          <p:spPr>
            <a:xfrm>
              <a:off x="9201432" y="3143250"/>
              <a:ext cx="57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Q(t)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FF1A754-28AE-FA37-8654-DFD18541A6F5}"/>
                </a:ext>
              </a:extLst>
            </p:cNvPr>
            <p:cNvSpPr txBox="1"/>
            <p:nvPr/>
          </p:nvSpPr>
          <p:spPr>
            <a:xfrm>
              <a:off x="9212477" y="4055254"/>
              <a:ext cx="57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Q(f)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32B4EC4-8849-7D5C-1267-8323B905BE66}"/>
                </a:ext>
              </a:extLst>
            </p:cNvPr>
            <p:cNvSpPr txBox="1"/>
            <p:nvPr/>
          </p:nvSpPr>
          <p:spPr>
            <a:xfrm>
              <a:off x="9211633" y="4968660"/>
              <a:ext cx="721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Q(   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F6D83F-4A01-3AB9-5E8E-A85FCE9055E9}"/>
                </a:ext>
              </a:extLst>
            </p:cNvPr>
            <p:cNvSpPr txBox="1"/>
            <p:nvPr/>
          </p:nvSpPr>
          <p:spPr>
            <a:xfrm>
              <a:off x="10205735" y="3137096"/>
              <a:ext cx="424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tp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37826FE-11B6-50A0-E87B-F37BD4387FD8}"/>
                </a:ext>
              </a:extLst>
            </p:cNvPr>
            <p:cNvSpPr txBox="1"/>
            <p:nvPr/>
          </p:nvSpPr>
          <p:spPr>
            <a:xfrm>
              <a:off x="10198375" y="4058666"/>
              <a:ext cx="424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fp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9FC541-4E26-17AC-A0EF-E1FC8CD150D3}"/>
                </a:ext>
              </a:extLst>
            </p:cNvPr>
            <p:cNvSpPr txBox="1"/>
            <p:nvPr/>
          </p:nvSpPr>
          <p:spPr>
            <a:xfrm>
              <a:off x="10169437" y="4963825"/>
              <a:ext cx="5831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C8F00"/>
                  </a:solidFill>
                </a:rPr>
                <a:t>   </a:t>
              </a:r>
              <a:r>
                <a:rPr lang="en-US" sz="1600" b="1" dirty="0">
                  <a:solidFill>
                    <a:srgbClr val="F8A404"/>
                  </a:solidFill>
                </a:rPr>
                <a:t>p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3EB464A-AA4C-EE4D-A55E-78D4B260CDC2}"/>
                </a:ext>
              </a:extLst>
            </p:cNvPr>
            <p:cNvSpPr txBox="1"/>
            <p:nvPr/>
          </p:nvSpPr>
          <p:spPr>
            <a:xfrm>
              <a:off x="7549077" y="2173660"/>
              <a:ext cx="3579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H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25E2621-03E0-C770-A8BF-FB694CAD66A9}"/>
                </a:ext>
              </a:extLst>
            </p:cNvPr>
            <p:cNvCxnSpPr>
              <a:cxnSpLocks/>
            </p:cNvCxnSpPr>
            <p:nvPr/>
          </p:nvCxnSpPr>
          <p:spPr>
            <a:xfrm>
              <a:off x="7476887" y="2342937"/>
              <a:ext cx="144379" cy="0"/>
            </a:xfrm>
            <a:prstGeom prst="straightConnector1">
              <a:avLst/>
            </a:prstGeom>
            <a:ln w="15875">
              <a:solidFill>
                <a:srgbClr val="F8A40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EC7DAB-15E2-6E24-1C8E-B7EFD5D05C20}"/>
                </a:ext>
              </a:extLst>
            </p:cNvPr>
            <p:cNvSpPr txBox="1"/>
            <p:nvPr/>
          </p:nvSpPr>
          <p:spPr>
            <a:xfrm>
              <a:off x="8277577" y="4059694"/>
              <a:ext cx="5246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Py,x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BE3397-BD55-61FF-41D6-1FBA053C4622}"/>
                </a:ext>
              </a:extLst>
            </p:cNvPr>
            <p:cNvSpPr txBox="1"/>
            <p:nvPr/>
          </p:nvSpPr>
          <p:spPr>
            <a:xfrm>
              <a:off x="8279646" y="4969578"/>
              <a:ext cx="5303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Cy,x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BBECA0B-E6B3-BC7B-1209-1740E08F5FC5}"/>
                </a:ext>
              </a:extLst>
            </p:cNvPr>
            <p:cNvSpPr txBox="1"/>
            <p:nvPr/>
          </p:nvSpPr>
          <p:spPr>
            <a:xfrm>
              <a:off x="8309455" y="2169624"/>
              <a:ext cx="3993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10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BA5B746-0DB5-5E24-EB3E-BF0169CEE78D}"/>
                </a:ext>
              </a:extLst>
            </p:cNvPr>
            <p:cNvSpPr txBox="1"/>
            <p:nvPr/>
          </p:nvSpPr>
          <p:spPr>
            <a:xfrm>
              <a:off x="8277577" y="3148684"/>
              <a:ext cx="4885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Log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5CEABF-80C1-CEA5-592B-F99A05BC09D0}"/>
                </a:ext>
              </a:extLst>
            </p:cNvPr>
            <p:cNvSpPr txBox="1"/>
            <p:nvPr/>
          </p:nvSpPr>
          <p:spPr>
            <a:xfrm>
              <a:off x="8521846" y="2100002"/>
              <a:ext cx="242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8A404"/>
                  </a:solidFill>
                </a:rPr>
                <a:t>x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CA79B58-8AFA-91CF-5113-94A830EA3D08}"/>
                </a:ext>
              </a:extLst>
            </p:cNvPr>
            <p:cNvGrpSpPr/>
            <p:nvPr/>
          </p:nvGrpSpPr>
          <p:grpSpPr>
            <a:xfrm>
              <a:off x="10217794" y="4916052"/>
              <a:ext cx="314862" cy="315025"/>
              <a:chOff x="11179685" y="3341406"/>
              <a:chExt cx="314862" cy="315025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BA1567C-754A-DCE7-1ADC-8981C72A1083}"/>
                  </a:ext>
                </a:extLst>
              </p:cNvPr>
              <p:cNvSpPr txBox="1"/>
              <p:nvPr/>
            </p:nvSpPr>
            <p:spPr>
              <a:xfrm flipH="1">
                <a:off x="11179685" y="3348654"/>
                <a:ext cx="264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solidFill>
                      <a:srgbClr val="F8A404"/>
                    </a:solidFill>
                  </a:rPr>
                  <a:t>χ</a:t>
                </a:r>
                <a:endParaRPr lang="en-US" sz="1400" dirty="0">
                  <a:solidFill>
                    <a:srgbClr val="F8A404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BC19163-0FC0-B1E5-2E8D-E80FC9B6C052}"/>
                  </a:ext>
                </a:extLst>
              </p:cNvPr>
              <p:cNvSpPr txBox="1"/>
              <p:nvPr/>
            </p:nvSpPr>
            <p:spPr>
              <a:xfrm>
                <a:off x="11252173" y="3341406"/>
                <a:ext cx="24237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rgbClr val="F8A404"/>
                    </a:solidFill>
                  </a:rPr>
                  <a:t>2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EE6B855-2275-C3AC-739C-9DD8BDA3DF89}"/>
                </a:ext>
              </a:extLst>
            </p:cNvPr>
            <p:cNvGrpSpPr/>
            <p:nvPr/>
          </p:nvGrpSpPr>
          <p:grpSpPr>
            <a:xfrm>
              <a:off x="9417403" y="4981202"/>
              <a:ext cx="314862" cy="315025"/>
              <a:chOff x="11179685" y="3341406"/>
              <a:chExt cx="314862" cy="315025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2E196BD-D445-2C51-52DA-DD6BD6366D93}"/>
                  </a:ext>
                </a:extLst>
              </p:cNvPr>
              <p:cNvSpPr txBox="1"/>
              <p:nvPr/>
            </p:nvSpPr>
            <p:spPr>
              <a:xfrm flipH="1">
                <a:off x="11179685" y="3348654"/>
                <a:ext cx="264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solidFill>
                      <a:srgbClr val="F8A404"/>
                    </a:solidFill>
                  </a:rPr>
                  <a:t>χ</a:t>
                </a:r>
                <a:endParaRPr lang="en-US" sz="1400" dirty="0">
                  <a:solidFill>
                    <a:srgbClr val="F8A404"/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ED98801-15D9-5564-EB89-150C5D360262}"/>
                  </a:ext>
                </a:extLst>
              </p:cNvPr>
              <p:cNvSpPr txBox="1"/>
              <p:nvPr/>
            </p:nvSpPr>
            <p:spPr>
              <a:xfrm>
                <a:off x="11252173" y="3341406"/>
                <a:ext cx="24237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rgbClr val="F8A404"/>
                    </a:solidFill>
                  </a:rPr>
                  <a:t>2</a:t>
                </a:r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C54E54E-1D4E-0268-6645-7D95101005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2840" y="5148805"/>
              <a:ext cx="218874" cy="9842"/>
            </a:xfrm>
            <a:prstGeom prst="straightConnector1">
              <a:avLst/>
            </a:prstGeom>
            <a:ln w="31750">
              <a:solidFill>
                <a:srgbClr val="F8A404"/>
              </a:solidFill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3B4EDD5-2459-FABB-B032-65547CEB4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87428" y="640371"/>
              <a:ext cx="561975" cy="5715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5421AB2-9C98-A4E5-70F1-E76483087126}"/>
                  </a:ext>
                </a:extLst>
              </p:cNvPr>
              <p:cNvSpPr txBox="1"/>
              <p:nvPr/>
            </p:nvSpPr>
            <p:spPr>
              <a:xfrm>
                <a:off x="6655196" y="4940223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90B4E4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dirty="0">
                  <a:solidFill>
                    <a:srgbClr val="90B4E4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5421AB2-9C98-A4E5-70F1-E76483087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196" y="4940223"/>
                <a:ext cx="36576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A7C9BA6C-C849-B1BF-70C3-A097EB3257AD}"/>
              </a:ext>
            </a:extLst>
          </p:cNvPr>
          <p:cNvSpPr txBox="1"/>
          <p:nvPr/>
        </p:nvSpPr>
        <p:spPr>
          <a:xfrm>
            <a:off x="5460329" y="6369210"/>
            <a:ext cx="542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tencil" panose="040409050D0802020404" pitchFamily="82" charset="0"/>
              </a:rPr>
              <a:t>Not a real Swiss Micros Project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E64FC3-2070-0161-F2DD-3211E9458ABF}"/>
              </a:ext>
            </a:extLst>
          </p:cNvPr>
          <p:cNvSpPr txBox="1"/>
          <p:nvPr/>
        </p:nvSpPr>
        <p:spPr>
          <a:xfrm>
            <a:off x="1840147" y="6154191"/>
            <a:ext cx="26196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rgbClr val="0000FF"/>
                </a:solidFill>
              </a:rPr>
              <a:t>a What if?</a:t>
            </a:r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A38CF9DC-19EC-7F7A-C04C-FDE04A0F2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BA2F1-E6BA-4FE4-99DF-179EB3A9F9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268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BCD4122-93F9-4B50-BD3A-A4EBC4BAFB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02" t="24974" r="7633"/>
          <a:stretch/>
        </p:blipFill>
        <p:spPr>
          <a:xfrm>
            <a:off x="9434683" y="2254345"/>
            <a:ext cx="2533650" cy="3987594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06ADA2F-2839-4237-9BFE-681C98528D72}"/>
              </a:ext>
            </a:extLst>
          </p:cNvPr>
          <p:cNvSpPr/>
          <p:nvPr/>
        </p:nvSpPr>
        <p:spPr>
          <a:xfrm>
            <a:off x="1909711" y="5053355"/>
            <a:ext cx="2779715" cy="312738"/>
          </a:xfrm>
          <a:prstGeom prst="rect">
            <a:avLst/>
          </a:prstGeom>
          <a:solidFill>
            <a:srgbClr val="343439"/>
          </a:solidFill>
          <a:ln>
            <a:solidFill>
              <a:srgbClr val="343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66FC9C6-CA47-46C1-A076-98C9D85573ED}"/>
              </a:ext>
            </a:extLst>
          </p:cNvPr>
          <p:cNvSpPr/>
          <p:nvPr/>
        </p:nvSpPr>
        <p:spPr>
          <a:xfrm>
            <a:off x="3414570" y="4419748"/>
            <a:ext cx="5560526" cy="1561590"/>
          </a:xfrm>
          <a:prstGeom prst="rect">
            <a:avLst/>
          </a:prstGeom>
          <a:solidFill>
            <a:srgbClr val="343439"/>
          </a:solidFill>
          <a:ln>
            <a:solidFill>
              <a:srgbClr val="343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5CFFD2-8BFF-4144-8FF7-5FD91F20AD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32" t="61238" r="9160"/>
          <a:stretch/>
        </p:blipFill>
        <p:spPr>
          <a:xfrm>
            <a:off x="5807910" y="2670772"/>
            <a:ext cx="3167186" cy="32086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EBCB11-5C90-45C8-BD85-FE51489234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03" t="27385" r="10396" b="47641"/>
          <a:stretch/>
        </p:blipFill>
        <p:spPr>
          <a:xfrm>
            <a:off x="1113889" y="2430788"/>
            <a:ext cx="4714875" cy="201903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076D98-A788-49E2-ACF7-BAF64CFCA25C}"/>
              </a:ext>
            </a:extLst>
          </p:cNvPr>
          <p:cNvCxnSpPr/>
          <p:nvPr/>
        </p:nvCxnSpPr>
        <p:spPr>
          <a:xfrm>
            <a:off x="3789987" y="2813849"/>
            <a:ext cx="2442410" cy="0"/>
          </a:xfrm>
          <a:prstGeom prst="line">
            <a:avLst/>
          </a:prstGeom>
          <a:ln>
            <a:solidFill>
              <a:srgbClr val="3434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1B51C4-1268-4688-AF3B-AF38D480D700}"/>
              </a:ext>
            </a:extLst>
          </p:cNvPr>
          <p:cNvCxnSpPr/>
          <p:nvPr/>
        </p:nvCxnSpPr>
        <p:spPr>
          <a:xfrm>
            <a:off x="3789987" y="3290099"/>
            <a:ext cx="2442410" cy="0"/>
          </a:xfrm>
          <a:prstGeom prst="line">
            <a:avLst/>
          </a:prstGeom>
          <a:ln>
            <a:solidFill>
              <a:srgbClr val="3434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43351A-BE98-4A5D-BA01-800476ABBD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02" t="89937" r="74887" b="395"/>
          <a:stretch/>
        </p:blipFill>
        <p:spPr>
          <a:xfrm>
            <a:off x="1113889" y="5200227"/>
            <a:ext cx="798762" cy="85980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C918AA9-5040-4218-83A1-8533F0D380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26" t="53340" r="7633" b="38046"/>
          <a:stretch/>
        </p:blipFill>
        <p:spPr>
          <a:xfrm>
            <a:off x="1909711" y="4439381"/>
            <a:ext cx="2898099" cy="7661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11547BA-4134-44C1-8F8C-6050978122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02" t="62230" r="74887" b="28137"/>
          <a:stretch/>
        </p:blipFill>
        <p:spPr>
          <a:xfrm>
            <a:off x="1110949" y="4404511"/>
            <a:ext cx="798762" cy="856735"/>
          </a:xfrm>
          <a:prstGeom prst="rect">
            <a:avLst/>
          </a:prstGeom>
        </p:spPr>
      </p:pic>
      <p:pic>
        <p:nvPicPr>
          <p:cNvPr id="6" name="Picture 5" descr="Model DM12L">
            <a:extLst>
              <a:ext uri="{FF2B5EF4-FFF2-40B4-BE49-F238E27FC236}">
                <a16:creationId xmlns:a16="http://schemas.microsoft.com/office/drawing/2014/main" id="{14FD16D5-A9CC-4EDA-B2FB-A6B325622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3" t="66714" r="41410" b="5539"/>
          <a:stretch/>
        </p:blipFill>
        <p:spPr bwMode="auto">
          <a:xfrm>
            <a:off x="5050049" y="4347379"/>
            <a:ext cx="769052" cy="153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4B2832-FF40-49C3-A14E-F9997CBA8C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48" t="57018" r="70303" b="39725"/>
          <a:stretch/>
        </p:blipFill>
        <p:spPr>
          <a:xfrm>
            <a:off x="5112573" y="5444966"/>
            <a:ext cx="631837" cy="28966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1EC6D70-E6CC-4392-A7FA-FF75D70FABD7}"/>
              </a:ext>
            </a:extLst>
          </p:cNvPr>
          <p:cNvSpPr/>
          <p:nvPr/>
        </p:nvSpPr>
        <p:spPr>
          <a:xfrm>
            <a:off x="5011192" y="4091773"/>
            <a:ext cx="807909" cy="312738"/>
          </a:xfrm>
          <a:prstGeom prst="rect">
            <a:avLst/>
          </a:prstGeom>
          <a:solidFill>
            <a:srgbClr val="343439"/>
          </a:solidFill>
          <a:ln>
            <a:solidFill>
              <a:srgbClr val="343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68B7CB-9D1B-4BC1-A33D-49484E92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53" t="59637" r="80077" b="37699"/>
          <a:stretch/>
        </p:blipFill>
        <p:spPr>
          <a:xfrm>
            <a:off x="5078626" y="5688535"/>
            <a:ext cx="284996" cy="2370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F10FE7E-2AFE-486E-9F71-A85D6E7515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97" t="59637" r="66022" b="37699"/>
          <a:stretch/>
        </p:blipFill>
        <p:spPr>
          <a:xfrm>
            <a:off x="5363622" y="5684311"/>
            <a:ext cx="372527" cy="2370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22F795-60BB-4A1B-B055-E22F0D9782AF}"/>
              </a:ext>
            </a:extLst>
          </p:cNvPr>
          <p:cNvSpPr/>
          <p:nvPr/>
        </p:nvSpPr>
        <p:spPr>
          <a:xfrm>
            <a:off x="4979842" y="2443801"/>
            <a:ext cx="3995254" cy="312738"/>
          </a:xfrm>
          <a:prstGeom prst="rect">
            <a:avLst/>
          </a:prstGeom>
          <a:solidFill>
            <a:srgbClr val="343439"/>
          </a:solidFill>
          <a:ln>
            <a:solidFill>
              <a:srgbClr val="343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27E110D-D84F-49B7-ABE0-B1797E96DD99}"/>
              </a:ext>
            </a:extLst>
          </p:cNvPr>
          <p:cNvSpPr/>
          <p:nvPr/>
        </p:nvSpPr>
        <p:spPr>
          <a:xfrm>
            <a:off x="1083372" y="5996573"/>
            <a:ext cx="3995254" cy="274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A356C4-3C7E-4C1B-9F0B-CF9F75A55FE3}"/>
              </a:ext>
            </a:extLst>
          </p:cNvPr>
          <p:cNvSpPr/>
          <p:nvPr/>
        </p:nvSpPr>
        <p:spPr>
          <a:xfrm>
            <a:off x="5744410" y="5772710"/>
            <a:ext cx="3178546" cy="179120"/>
          </a:xfrm>
          <a:prstGeom prst="rect">
            <a:avLst/>
          </a:prstGeom>
          <a:solidFill>
            <a:srgbClr val="343439"/>
          </a:solidFill>
          <a:ln>
            <a:solidFill>
              <a:srgbClr val="343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184F5C-9B42-47F8-8593-9468A19AD983}"/>
              </a:ext>
            </a:extLst>
          </p:cNvPr>
          <p:cNvGrpSpPr/>
          <p:nvPr/>
        </p:nvGrpSpPr>
        <p:grpSpPr>
          <a:xfrm>
            <a:off x="1913104" y="5216733"/>
            <a:ext cx="2898099" cy="766119"/>
            <a:chOff x="8327107" y="4966675"/>
            <a:chExt cx="2898099" cy="766119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A7BAB4E-1B5F-445F-A712-77FEF4BDCF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726" t="53340" r="7633" b="38046"/>
            <a:stretch/>
          </p:blipFill>
          <p:spPr>
            <a:xfrm>
              <a:off x="8327107" y="4966675"/>
              <a:ext cx="2898099" cy="766119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0B8F673-3D38-420A-83FF-F838AB6DC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425" t="84699" r="76006" b="12951"/>
            <a:stretch/>
          </p:blipFill>
          <p:spPr>
            <a:xfrm>
              <a:off x="9146594" y="5326950"/>
              <a:ext cx="505121" cy="16414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CE87DDF-E800-4027-B7D0-793965D566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720" t="87532" r="74888" b="10764"/>
            <a:stretch/>
          </p:blipFill>
          <p:spPr>
            <a:xfrm>
              <a:off x="9041531" y="5536162"/>
              <a:ext cx="685236" cy="15156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624446C-3911-424D-96E9-575E57779A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908" t="81822" r="78155" b="15128"/>
            <a:stretch/>
          </p:blipFill>
          <p:spPr>
            <a:xfrm>
              <a:off x="9170555" y="5022759"/>
              <a:ext cx="457200" cy="27130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FF288C4-3962-44F2-95C7-17440FD3BAEA}"/>
                </a:ext>
              </a:extLst>
            </p:cNvPr>
            <p:cNvSpPr/>
            <p:nvPr/>
          </p:nvSpPr>
          <p:spPr>
            <a:xfrm>
              <a:off x="9877530" y="5036392"/>
              <a:ext cx="457200" cy="257673"/>
            </a:xfrm>
            <a:prstGeom prst="rect">
              <a:avLst/>
            </a:prstGeom>
            <a:solidFill>
              <a:srgbClr val="262626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1E4A848-8949-41C0-A514-B61C1F8357E9}"/>
                </a:ext>
              </a:extLst>
            </p:cNvPr>
            <p:cNvSpPr/>
            <p:nvPr/>
          </p:nvSpPr>
          <p:spPr>
            <a:xfrm>
              <a:off x="10551368" y="5029575"/>
              <a:ext cx="457200" cy="257673"/>
            </a:xfrm>
            <a:prstGeom prst="rect">
              <a:avLst/>
            </a:prstGeom>
            <a:solidFill>
              <a:srgbClr val="262626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674E1FB-63FD-4B1C-8BB3-F85C3BB05631}"/>
                </a:ext>
              </a:extLst>
            </p:cNvPr>
            <p:cNvSpPr/>
            <p:nvPr/>
          </p:nvSpPr>
          <p:spPr>
            <a:xfrm>
              <a:off x="9886713" y="5340368"/>
              <a:ext cx="357582" cy="150726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429DA51-3996-4343-AE4B-85E33E143DB8}"/>
                </a:ext>
              </a:extLst>
            </p:cNvPr>
            <p:cNvSpPr/>
            <p:nvPr/>
          </p:nvSpPr>
          <p:spPr>
            <a:xfrm>
              <a:off x="10623753" y="5333650"/>
              <a:ext cx="357582" cy="150726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C4B4EB-E15F-4207-8597-8ACEF8B910D5}"/>
                </a:ext>
              </a:extLst>
            </p:cNvPr>
            <p:cNvSpPr/>
            <p:nvPr/>
          </p:nvSpPr>
          <p:spPr>
            <a:xfrm>
              <a:off x="9726767" y="5536162"/>
              <a:ext cx="1376662" cy="169337"/>
            </a:xfrm>
            <a:prstGeom prst="rect">
              <a:avLst/>
            </a:prstGeom>
            <a:solidFill>
              <a:srgbClr val="35363C"/>
            </a:solidFill>
            <a:ln>
              <a:solidFill>
                <a:srgbClr val="3536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F4B1925-7CA5-452E-B714-B69CCCF315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925" t="78352" r="76409" b="19453"/>
            <a:stretch/>
          </p:blipFill>
          <p:spPr>
            <a:xfrm>
              <a:off x="8334692" y="5536409"/>
              <a:ext cx="699254" cy="19525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F72CE63-0DA5-4CDF-8FB9-DC10F2C0F1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426" t="75504" r="78565" b="22907"/>
            <a:stretch/>
          </p:blipFill>
          <p:spPr>
            <a:xfrm>
              <a:off x="8473057" y="5349734"/>
              <a:ext cx="460925" cy="14136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3736740-80E4-4169-B6B5-8DA1A6683B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753" t="72507" r="77239" b="24584"/>
            <a:stretch/>
          </p:blipFill>
          <p:spPr>
            <a:xfrm>
              <a:off x="8494677" y="5054549"/>
              <a:ext cx="460925" cy="258706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C0B8093-036F-1346-C394-FAF4B4AC42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360" t="40630" r="10396" b="47641"/>
          <a:stretch/>
        </p:blipFill>
        <p:spPr>
          <a:xfrm>
            <a:off x="1965391" y="5233331"/>
            <a:ext cx="2079899" cy="948245"/>
          </a:xfrm>
          <a:prstGeom prst="rect">
            <a:avLst/>
          </a:prstGeom>
        </p:spPr>
      </p:pic>
      <p:pic>
        <p:nvPicPr>
          <p:cNvPr id="46" name="Picture 45" descr="Model DM12L">
            <a:extLst>
              <a:ext uri="{FF2B5EF4-FFF2-40B4-BE49-F238E27FC236}">
                <a16:creationId xmlns:a16="http://schemas.microsoft.com/office/drawing/2014/main" id="{191E8537-94BD-401B-9C4B-E5C9C9339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" t="1093" r="2049" b="67539"/>
          <a:stretch/>
        </p:blipFill>
        <p:spPr bwMode="auto">
          <a:xfrm>
            <a:off x="838200" y="746666"/>
            <a:ext cx="8358684" cy="169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93413DD-95CC-42D5-AD7B-1BE1AA99DBC8}"/>
              </a:ext>
            </a:extLst>
          </p:cNvPr>
          <p:cNvSpPr/>
          <p:nvPr/>
        </p:nvSpPr>
        <p:spPr>
          <a:xfrm>
            <a:off x="8922956" y="2430788"/>
            <a:ext cx="268778" cy="3550548"/>
          </a:xfrm>
          <a:prstGeom prst="rect">
            <a:avLst/>
          </a:prstGeom>
          <a:solidFill>
            <a:srgbClr val="5F5238"/>
          </a:solidFill>
          <a:ln>
            <a:solidFill>
              <a:srgbClr val="5F5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24284F5-3BD4-499B-90AF-FC5E6F69D8E2}"/>
              </a:ext>
            </a:extLst>
          </p:cNvPr>
          <p:cNvSpPr/>
          <p:nvPr/>
        </p:nvSpPr>
        <p:spPr>
          <a:xfrm>
            <a:off x="866734" y="2443798"/>
            <a:ext cx="242036" cy="3550548"/>
          </a:xfrm>
          <a:prstGeom prst="rect">
            <a:avLst/>
          </a:prstGeom>
          <a:solidFill>
            <a:srgbClr val="5F5238"/>
          </a:solidFill>
          <a:ln>
            <a:solidFill>
              <a:srgbClr val="5F5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Picture 47" descr="Model DM12L">
            <a:extLst>
              <a:ext uri="{FF2B5EF4-FFF2-40B4-BE49-F238E27FC236}">
                <a16:creationId xmlns:a16="http://schemas.microsoft.com/office/drawing/2014/main" id="{B22DCDEB-591D-4D36-BE20-4335A058D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06"/>
          <a:stretch/>
        </p:blipFill>
        <p:spPr bwMode="auto">
          <a:xfrm>
            <a:off x="704537" y="5983742"/>
            <a:ext cx="8651692" cy="4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35E48A6-1265-4FBF-92DB-85BC6F4DE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7677" y="1157063"/>
            <a:ext cx="561975" cy="5715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65C1A6B-3384-4679-959E-738D917F7F12}"/>
              </a:ext>
            </a:extLst>
          </p:cNvPr>
          <p:cNvSpPr txBox="1"/>
          <p:nvPr/>
        </p:nvSpPr>
        <p:spPr>
          <a:xfrm>
            <a:off x="2313451" y="6326518"/>
            <a:ext cx="542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tencil" panose="040409050D0802020404" pitchFamily="82" charset="0"/>
              </a:rPr>
              <a:t>Not a real Swiss Micros Project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B0AF154-7312-4037-A643-C99EAE2E877E}"/>
              </a:ext>
            </a:extLst>
          </p:cNvPr>
          <p:cNvSpPr txBox="1"/>
          <p:nvPr/>
        </p:nvSpPr>
        <p:spPr>
          <a:xfrm>
            <a:off x="3120276" y="-83541"/>
            <a:ext cx="49532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</a:rPr>
              <a:t>An even less likely </a:t>
            </a:r>
            <a:r>
              <a:rPr lang="en-US" sz="4400" b="1" i="1" dirty="0">
                <a:solidFill>
                  <a:srgbClr val="0000FF"/>
                </a:solidFill>
              </a:rPr>
              <a:t>What if?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5E07594-FA2B-497B-8BC4-91139EABAD11}"/>
              </a:ext>
            </a:extLst>
          </p:cNvPr>
          <p:cNvSpPr txBox="1"/>
          <p:nvPr/>
        </p:nvSpPr>
        <p:spPr>
          <a:xfrm>
            <a:off x="264066" y="73513"/>
            <a:ext cx="29333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We could also dream of a </a:t>
            </a:r>
          </a:p>
          <a:p>
            <a:r>
              <a:rPr lang="en-US" sz="2800" b="1" dirty="0"/>
              <a:t>DM34L</a:t>
            </a:r>
          </a:p>
          <a:p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013E6CE-921B-44B9-A946-8286AE8909D4}"/>
              </a:ext>
            </a:extLst>
          </p:cNvPr>
          <p:cNvSpPr txBox="1"/>
          <p:nvPr/>
        </p:nvSpPr>
        <p:spPr>
          <a:xfrm>
            <a:off x="8148873" y="164900"/>
            <a:ext cx="403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Arrangement maximizes 34 similarity</a:t>
            </a:r>
          </a:p>
          <a:p>
            <a:r>
              <a:rPr lang="en-US" dirty="0"/>
              <a:t>What to do with extra 2 keys?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93A410-FD7C-4479-B78C-F8F32D274092}"/>
              </a:ext>
            </a:extLst>
          </p:cNvPr>
          <p:cNvSpPr txBox="1"/>
          <p:nvPr/>
        </p:nvSpPr>
        <p:spPr>
          <a:xfrm>
            <a:off x="9281426" y="1593274"/>
            <a:ext cx="2857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Shifts on bottom next to Exit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E30C2E-B3AE-4E7B-A8DA-AB577D3265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778" r="19773"/>
          <a:stretch/>
        </p:blipFill>
        <p:spPr>
          <a:xfrm>
            <a:off x="8233978" y="1292209"/>
            <a:ext cx="429372" cy="6021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06D9B7-933B-723D-4513-1DB0F489F6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5" t="4796" r="78857" b="90177"/>
          <a:stretch/>
        </p:blipFill>
        <p:spPr>
          <a:xfrm>
            <a:off x="2416444" y="1155082"/>
            <a:ext cx="730678" cy="5383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78A191-EB56-EB76-5E6D-48FC5D1678DE}"/>
              </a:ext>
            </a:extLst>
          </p:cNvPr>
          <p:cNvSpPr txBox="1"/>
          <p:nvPr/>
        </p:nvSpPr>
        <p:spPr>
          <a:xfrm>
            <a:off x="2559470" y="1087979"/>
            <a:ext cx="821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Misc Fixed 7x13" panose="02000609000000000000" pitchFamily="49" charset="0"/>
                <a:ea typeface="Misc Fixed 7x13" panose="02000609000000000000" pitchFamily="49" charset="0"/>
                <a:cs typeface="Misc Fixed 7x13" panose="02000609000000000000" pitchFamily="49" charset="0"/>
              </a:rPr>
              <a:t>34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646A734-8BCE-6AF8-B0C5-24029EB029E8}"/>
              </a:ext>
            </a:extLst>
          </p:cNvPr>
          <p:cNvSpPr/>
          <p:nvPr/>
        </p:nvSpPr>
        <p:spPr>
          <a:xfrm>
            <a:off x="-6477333" y="9563736"/>
            <a:ext cx="3995254" cy="274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0257F13-5C91-74BF-D1E0-F8F4A51E4ED2}"/>
              </a:ext>
            </a:extLst>
          </p:cNvPr>
          <p:cNvGrpSpPr/>
          <p:nvPr/>
        </p:nvGrpSpPr>
        <p:grpSpPr>
          <a:xfrm>
            <a:off x="3472513" y="3551477"/>
            <a:ext cx="2398676" cy="766119"/>
            <a:chOff x="-5647600" y="8783896"/>
            <a:chExt cx="2100068" cy="766119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130F6BC4-496F-FF7A-4247-15197DE993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726" t="53340" r="23230" b="38046"/>
            <a:stretch/>
          </p:blipFill>
          <p:spPr>
            <a:xfrm>
              <a:off x="-5647600" y="8783896"/>
              <a:ext cx="2100068" cy="766119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024A40C9-040F-11A2-C5D2-33A7C2D4C5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425" t="84699" r="76006" b="12951"/>
            <a:stretch/>
          </p:blipFill>
          <p:spPr>
            <a:xfrm>
              <a:off x="-4828114" y="9144171"/>
              <a:ext cx="505121" cy="164144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39919E77-10C2-10F8-C66C-EBA324AC3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720" t="87532" r="74888" b="10764"/>
            <a:stretch/>
          </p:blipFill>
          <p:spPr>
            <a:xfrm>
              <a:off x="-4933177" y="9353383"/>
              <a:ext cx="685236" cy="151564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7D3D16E1-2C6A-05E2-04DC-0CBD4F4FD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908" t="81822" r="78155" b="15128"/>
            <a:stretch/>
          </p:blipFill>
          <p:spPr>
            <a:xfrm>
              <a:off x="-4804153" y="8839980"/>
              <a:ext cx="457200" cy="271306"/>
            </a:xfrm>
            <a:prstGeom prst="rect">
              <a:avLst/>
            </a:prstGeom>
          </p:spPr>
        </p:pic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CBCA61C-4A23-23CC-6841-28506F1B2EF2}"/>
                </a:ext>
              </a:extLst>
            </p:cNvPr>
            <p:cNvSpPr/>
            <p:nvPr/>
          </p:nvSpPr>
          <p:spPr>
            <a:xfrm>
              <a:off x="-4097178" y="8853613"/>
              <a:ext cx="457200" cy="257673"/>
            </a:xfrm>
            <a:prstGeom prst="rect">
              <a:avLst/>
            </a:prstGeom>
            <a:solidFill>
              <a:srgbClr val="262626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FD7080D-F013-FFF0-51E0-E9F126FCD214}"/>
                </a:ext>
              </a:extLst>
            </p:cNvPr>
            <p:cNvSpPr/>
            <p:nvPr/>
          </p:nvSpPr>
          <p:spPr>
            <a:xfrm>
              <a:off x="-4087995" y="9157589"/>
              <a:ext cx="357582" cy="150726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114EC47-D748-1A4A-50B9-B796929281D1}"/>
                </a:ext>
              </a:extLst>
            </p:cNvPr>
            <p:cNvSpPr/>
            <p:nvPr/>
          </p:nvSpPr>
          <p:spPr>
            <a:xfrm>
              <a:off x="-4247941" y="9353383"/>
              <a:ext cx="607963" cy="150727"/>
            </a:xfrm>
            <a:prstGeom prst="rect">
              <a:avLst/>
            </a:prstGeom>
            <a:solidFill>
              <a:srgbClr val="35363C"/>
            </a:solidFill>
            <a:ln>
              <a:solidFill>
                <a:srgbClr val="3536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0B92E60D-3803-17BA-3AAE-5BC4D8D20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925" t="78352" r="76409" b="19453"/>
            <a:stretch/>
          </p:blipFill>
          <p:spPr>
            <a:xfrm>
              <a:off x="-5640016" y="9353630"/>
              <a:ext cx="699254" cy="195252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09C2DFB3-B92E-DEF0-27F8-F7EF9C8566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426" t="75504" r="78565" b="22907"/>
            <a:stretch/>
          </p:blipFill>
          <p:spPr>
            <a:xfrm>
              <a:off x="-5501651" y="9166955"/>
              <a:ext cx="460925" cy="141360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763284DE-0422-3112-C0C9-37E9ED9AF4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753" t="72507" r="77239" b="24584"/>
            <a:stretch/>
          </p:blipFill>
          <p:spPr>
            <a:xfrm>
              <a:off x="-5480031" y="8871770"/>
              <a:ext cx="460925" cy="258706"/>
            </a:xfrm>
            <a:prstGeom prst="rect">
              <a:avLst/>
            </a:prstGeom>
          </p:spPr>
        </p:pic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2933BB3-CCC7-5EB1-F2C9-18ACB05EB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BA2F1-E6BA-4FE4-99DF-179EB3A9F9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064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BCD4122-93F9-4B50-BD3A-A4EBC4BAFB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02" t="24974" r="7633"/>
          <a:stretch/>
        </p:blipFill>
        <p:spPr>
          <a:xfrm>
            <a:off x="9373984" y="2259220"/>
            <a:ext cx="2533650" cy="398759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5B53BBD-0117-45C1-81B4-51F8801337B9}"/>
              </a:ext>
            </a:extLst>
          </p:cNvPr>
          <p:cNvGrpSpPr/>
          <p:nvPr/>
        </p:nvGrpSpPr>
        <p:grpSpPr>
          <a:xfrm>
            <a:off x="1084621" y="2420156"/>
            <a:ext cx="7891724" cy="3840639"/>
            <a:chOff x="36084" y="3017361"/>
            <a:chExt cx="7891724" cy="3840639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06ADA2F-2839-4237-9BFE-681C98528D72}"/>
                </a:ext>
              </a:extLst>
            </p:cNvPr>
            <p:cNvSpPr/>
            <p:nvPr/>
          </p:nvSpPr>
          <p:spPr>
            <a:xfrm>
              <a:off x="862423" y="5639928"/>
              <a:ext cx="2779715" cy="312738"/>
            </a:xfrm>
            <a:prstGeom prst="rect">
              <a:avLst/>
            </a:prstGeom>
            <a:solidFill>
              <a:srgbClr val="343439"/>
            </a:solidFill>
            <a:ln>
              <a:solidFill>
                <a:srgbClr val="3434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66FC9C6-CA47-46C1-A076-98C9D85573ED}"/>
                </a:ext>
              </a:extLst>
            </p:cNvPr>
            <p:cNvSpPr/>
            <p:nvPr/>
          </p:nvSpPr>
          <p:spPr>
            <a:xfrm>
              <a:off x="2367282" y="5006321"/>
              <a:ext cx="5560526" cy="1561590"/>
            </a:xfrm>
            <a:prstGeom prst="rect">
              <a:avLst/>
            </a:prstGeom>
            <a:solidFill>
              <a:srgbClr val="343439"/>
            </a:solidFill>
            <a:ln>
              <a:solidFill>
                <a:srgbClr val="3434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05CFFD2-8BFF-4144-8FF7-5FD91F20A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332" t="61238" r="9160"/>
            <a:stretch/>
          </p:blipFill>
          <p:spPr>
            <a:xfrm>
              <a:off x="4760622" y="3257345"/>
              <a:ext cx="3167186" cy="320869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AEBCB11-5C90-45C8-BD85-FE51489234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803" t="27385" r="10396" b="47641"/>
            <a:stretch/>
          </p:blipFill>
          <p:spPr>
            <a:xfrm>
              <a:off x="66601" y="3017361"/>
              <a:ext cx="4714875" cy="2019031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4076D98-A788-49E2-ACF7-BAF64CFCA25C}"/>
                </a:ext>
              </a:extLst>
            </p:cNvPr>
            <p:cNvCxnSpPr/>
            <p:nvPr/>
          </p:nvCxnSpPr>
          <p:spPr>
            <a:xfrm>
              <a:off x="2742699" y="3400422"/>
              <a:ext cx="2442410" cy="0"/>
            </a:xfrm>
            <a:prstGeom prst="line">
              <a:avLst/>
            </a:prstGeom>
            <a:ln>
              <a:solidFill>
                <a:srgbClr val="3434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C1B51C4-1268-4688-AF3B-AF38D480D700}"/>
                </a:ext>
              </a:extLst>
            </p:cNvPr>
            <p:cNvCxnSpPr/>
            <p:nvPr/>
          </p:nvCxnSpPr>
          <p:spPr>
            <a:xfrm>
              <a:off x="2742699" y="3876672"/>
              <a:ext cx="2442410" cy="0"/>
            </a:xfrm>
            <a:prstGeom prst="line">
              <a:avLst/>
            </a:prstGeom>
            <a:ln>
              <a:solidFill>
                <a:srgbClr val="3434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843351A-BE98-4A5D-BA01-800476ABBD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502" t="89937" r="74887" b="395"/>
            <a:stretch/>
          </p:blipFill>
          <p:spPr>
            <a:xfrm>
              <a:off x="66601" y="5786800"/>
              <a:ext cx="798762" cy="85980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C918AA9-5040-4218-83A1-8533F0D380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726" t="53340" r="7633" b="38046"/>
            <a:stretch/>
          </p:blipFill>
          <p:spPr>
            <a:xfrm>
              <a:off x="862423" y="5025954"/>
              <a:ext cx="2898099" cy="76611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11547BA-4134-44C1-8F8C-6050978122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502" t="62230" r="74887" b="28137"/>
            <a:stretch/>
          </p:blipFill>
          <p:spPr>
            <a:xfrm>
              <a:off x="63661" y="4991084"/>
              <a:ext cx="798762" cy="856735"/>
            </a:xfrm>
            <a:prstGeom prst="rect">
              <a:avLst/>
            </a:prstGeom>
          </p:spPr>
        </p:pic>
        <p:pic>
          <p:nvPicPr>
            <p:cNvPr id="6" name="Picture 5" descr="Model DM12L">
              <a:extLst>
                <a:ext uri="{FF2B5EF4-FFF2-40B4-BE49-F238E27FC236}">
                  <a16:creationId xmlns:a16="http://schemas.microsoft.com/office/drawing/2014/main" id="{14FD16D5-A9CC-4EDA-B2FB-A6B3256222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3" t="66714" r="41410" b="5539"/>
            <a:stretch/>
          </p:blipFill>
          <p:spPr bwMode="auto">
            <a:xfrm>
              <a:off x="4002761" y="4933952"/>
              <a:ext cx="769052" cy="153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B4B2832-FF40-49C3-A14E-F9997CBA8C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348" t="57018" r="70303" b="39725"/>
            <a:stretch/>
          </p:blipFill>
          <p:spPr>
            <a:xfrm>
              <a:off x="4065285" y="6031539"/>
              <a:ext cx="631837" cy="289665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1EC6D70-E6CC-4392-A7FA-FF75D70FABD7}"/>
                </a:ext>
              </a:extLst>
            </p:cNvPr>
            <p:cNvSpPr/>
            <p:nvPr/>
          </p:nvSpPr>
          <p:spPr>
            <a:xfrm>
              <a:off x="3963904" y="4678346"/>
              <a:ext cx="807909" cy="312738"/>
            </a:xfrm>
            <a:prstGeom prst="rect">
              <a:avLst/>
            </a:prstGeom>
            <a:solidFill>
              <a:srgbClr val="343439"/>
            </a:solidFill>
            <a:ln>
              <a:solidFill>
                <a:srgbClr val="3434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F68B7CB-9D1B-4BC1-A33D-49484E9285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353" t="59637" r="80077" b="37699"/>
            <a:stretch/>
          </p:blipFill>
          <p:spPr>
            <a:xfrm>
              <a:off x="4031338" y="6275108"/>
              <a:ext cx="284996" cy="23702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F10FE7E-2AFE-486E-9F71-A85D6E751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697" t="59637" r="66022" b="37699"/>
            <a:stretch/>
          </p:blipFill>
          <p:spPr>
            <a:xfrm>
              <a:off x="4316334" y="6270884"/>
              <a:ext cx="372527" cy="237024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B22F795-60BB-4A1B-B055-E22F0D9782AF}"/>
                </a:ext>
              </a:extLst>
            </p:cNvPr>
            <p:cNvSpPr/>
            <p:nvPr/>
          </p:nvSpPr>
          <p:spPr>
            <a:xfrm>
              <a:off x="3932554" y="3030374"/>
              <a:ext cx="3995254" cy="312738"/>
            </a:xfrm>
            <a:prstGeom prst="rect">
              <a:avLst/>
            </a:prstGeom>
            <a:solidFill>
              <a:srgbClr val="343439"/>
            </a:solidFill>
            <a:ln>
              <a:solidFill>
                <a:srgbClr val="3434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27E110D-D84F-49B7-ABE0-B1797E96DD99}"/>
                </a:ext>
              </a:extLst>
            </p:cNvPr>
            <p:cNvSpPr/>
            <p:nvPr/>
          </p:nvSpPr>
          <p:spPr>
            <a:xfrm>
              <a:off x="36084" y="6583146"/>
              <a:ext cx="3995254" cy="274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0A356C4-3C7E-4C1B-9F0B-CF9F75A55FE3}"/>
                </a:ext>
              </a:extLst>
            </p:cNvPr>
            <p:cNvSpPr/>
            <p:nvPr/>
          </p:nvSpPr>
          <p:spPr>
            <a:xfrm>
              <a:off x="4697122" y="6359283"/>
              <a:ext cx="3178546" cy="179120"/>
            </a:xfrm>
            <a:prstGeom prst="rect">
              <a:avLst/>
            </a:prstGeom>
            <a:solidFill>
              <a:srgbClr val="343439"/>
            </a:solidFill>
            <a:ln>
              <a:solidFill>
                <a:srgbClr val="3434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1184F5C-9B42-47F8-8593-9468A19AD983}"/>
                </a:ext>
              </a:extLst>
            </p:cNvPr>
            <p:cNvGrpSpPr/>
            <p:nvPr/>
          </p:nvGrpSpPr>
          <p:grpSpPr>
            <a:xfrm>
              <a:off x="865816" y="5803306"/>
              <a:ext cx="2898099" cy="766119"/>
              <a:chOff x="8327107" y="4966675"/>
              <a:chExt cx="2898099" cy="766119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6A7BAB4E-1B5F-445F-A712-77FEF4BDCF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5726" t="53340" r="7633" b="38046"/>
              <a:stretch/>
            </p:blipFill>
            <p:spPr>
              <a:xfrm>
                <a:off x="8327107" y="4966675"/>
                <a:ext cx="2898099" cy="766119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0B8F673-3D38-420A-83FF-F838AB6DCD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1425" t="84699" r="76006" b="12951"/>
              <a:stretch/>
            </p:blipFill>
            <p:spPr>
              <a:xfrm>
                <a:off x="9146594" y="5326950"/>
                <a:ext cx="505121" cy="164144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6CE87DDF-E800-4027-B7D0-793965D566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1720" t="87532" r="74888" b="10764"/>
              <a:stretch/>
            </p:blipFill>
            <p:spPr>
              <a:xfrm>
                <a:off x="9041531" y="5536162"/>
                <a:ext cx="685236" cy="151564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624446C-3911-424D-96E9-575E57779A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2908" t="81822" r="78155" b="15128"/>
              <a:stretch/>
            </p:blipFill>
            <p:spPr>
              <a:xfrm>
                <a:off x="9170555" y="5022759"/>
                <a:ext cx="457200" cy="271306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F288C4-3962-44F2-95C7-17440FD3BAEA}"/>
                  </a:ext>
                </a:extLst>
              </p:cNvPr>
              <p:cNvSpPr/>
              <p:nvPr/>
            </p:nvSpPr>
            <p:spPr>
              <a:xfrm>
                <a:off x="9877530" y="5036392"/>
                <a:ext cx="457200" cy="257673"/>
              </a:xfrm>
              <a:prstGeom prst="rect">
                <a:avLst/>
              </a:prstGeom>
              <a:solidFill>
                <a:srgbClr val="262626"/>
              </a:solidFill>
              <a:ln>
                <a:solidFill>
                  <a:srgbClr val="2626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1E4A848-8949-41C0-A514-B61C1F8357E9}"/>
                  </a:ext>
                </a:extLst>
              </p:cNvPr>
              <p:cNvSpPr/>
              <p:nvPr/>
            </p:nvSpPr>
            <p:spPr>
              <a:xfrm>
                <a:off x="10551368" y="5029575"/>
                <a:ext cx="457200" cy="257673"/>
              </a:xfrm>
              <a:prstGeom prst="rect">
                <a:avLst/>
              </a:prstGeom>
              <a:solidFill>
                <a:srgbClr val="262626"/>
              </a:solidFill>
              <a:ln>
                <a:solidFill>
                  <a:srgbClr val="2626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674E1FB-63FD-4B1C-8BB3-F85C3BB05631}"/>
                  </a:ext>
                </a:extLst>
              </p:cNvPr>
              <p:cNvSpPr/>
              <p:nvPr/>
            </p:nvSpPr>
            <p:spPr>
              <a:xfrm>
                <a:off x="9886713" y="5340368"/>
                <a:ext cx="357582" cy="150726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429DA51-3996-4343-AE4B-85E33E143DB8}"/>
                  </a:ext>
                </a:extLst>
              </p:cNvPr>
              <p:cNvSpPr/>
              <p:nvPr/>
            </p:nvSpPr>
            <p:spPr>
              <a:xfrm>
                <a:off x="10623753" y="5333650"/>
                <a:ext cx="357582" cy="150726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C4B4EB-E15F-4207-8597-8ACEF8B910D5}"/>
                  </a:ext>
                </a:extLst>
              </p:cNvPr>
              <p:cNvSpPr/>
              <p:nvPr/>
            </p:nvSpPr>
            <p:spPr>
              <a:xfrm>
                <a:off x="9726767" y="5536162"/>
                <a:ext cx="1376662" cy="169337"/>
              </a:xfrm>
              <a:prstGeom prst="rect">
                <a:avLst/>
              </a:prstGeom>
              <a:solidFill>
                <a:srgbClr val="35363C"/>
              </a:solidFill>
              <a:ln>
                <a:solidFill>
                  <a:srgbClr val="3536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2F4B1925-7CA5-452E-B714-B69CCCF315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9925" t="78352" r="76409" b="19453"/>
              <a:stretch/>
            </p:blipFill>
            <p:spPr>
              <a:xfrm>
                <a:off x="8334692" y="5536409"/>
                <a:ext cx="699254" cy="195252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0F72CE63-0DA5-4CDF-8FB9-DC10F2C0F1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2426" t="75504" r="78565" b="22907"/>
              <a:stretch/>
            </p:blipFill>
            <p:spPr>
              <a:xfrm>
                <a:off x="8473057" y="5349734"/>
                <a:ext cx="460925" cy="141360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63736740-80E4-4169-B6B5-8DA1A6683B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3753" t="72507" r="77239" b="24584"/>
              <a:stretch/>
            </p:blipFill>
            <p:spPr>
              <a:xfrm>
                <a:off x="8494677" y="5054549"/>
                <a:ext cx="460925" cy="258706"/>
              </a:xfrm>
              <a:prstGeom prst="rect">
                <a:avLst/>
              </a:prstGeom>
            </p:spPr>
          </p:pic>
        </p:grpSp>
      </p:grpSp>
      <p:pic>
        <p:nvPicPr>
          <p:cNvPr id="46" name="Picture 45" descr="Model DM12L">
            <a:extLst>
              <a:ext uri="{FF2B5EF4-FFF2-40B4-BE49-F238E27FC236}">
                <a16:creationId xmlns:a16="http://schemas.microsoft.com/office/drawing/2014/main" id="{191E8537-94BD-401B-9C4B-E5C9C9339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" t="1093" r="2049" b="67539"/>
          <a:stretch/>
        </p:blipFill>
        <p:spPr bwMode="auto">
          <a:xfrm>
            <a:off x="839449" y="736034"/>
            <a:ext cx="8358684" cy="169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93413DD-95CC-42D5-AD7B-1BE1AA99DBC8}"/>
              </a:ext>
            </a:extLst>
          </p:cNvPr>
          <p:cNvSpPr/>
          <p:nvPr/>
        </p:nvSpPr>
        <p:spPr>
          <a:xfrm>
            <a:off x="8924205" y="2420156"/>
            <a:ext cx="268778" cy="3550548"/>
          </a:xfrm>
          <a:prstGeom prst="rect">
            <a:avLst/>
          </a:prstGeom>
          <a:solidFill>
            <a:srgbClr val="5F5238"/>
          </a:solidFill>
          <a:ln>
            <a:solidFill>
              <a:srgbClr val="5F5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24284F5-3BD4-499B-90AF-FC5E6F69D8E2}"/>
              </a:ext>
            </a:extLst>
          </p:cNvPr>
          <p:cNvSpPr/>
          <p:nvPr/>
        </p:nvSpPr>
        <p:spPr>
          <a:xfrm>
            <a:off x="867983" y="2433166"/>
            <a:ext cx="242036" cy="3550548"/>
          </a:xfrm>
          <a:prstGeom prst="rect">
            <a:avLst/>
          </a:prstGeom>
          <a:solidFill>
            <a:srgbClr val="5F5238"/>
          </a:solidFill>
          <a:ln>
            <a:solidFill>
              <a:srgbClr val="5F5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Picture 47" descr="Model DM12L">
            <a:extLst>
              <a:ext uri="{FF2B5EF4-FFF2-40B4-BE49-F238E27FC236}">
                <a16:creationId xmlns:a16="http://schemas.microsoft.com/office/drawing/2014/main" id="{B22DCDEB-591D-4D36-BE20-4335A058D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06"/>
          <a:stretch/>
        </p:blipFill>
        <p:spPr bwMode="auto">
          <a:xfrm>
            <a:off x="697023" y="5973110"/>
            <a:ext cx="8652777" cy="4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35E48A6-1265-4FBF-92DB-85BC6F4DE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8926" y="1146431"/>
            <a:ext cx="561975" cy="5715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65C1A6B-3384-4679-959E-738D917F7F12}"/>
              </a:ext>
            </a:extLst>
          </p:cNvPr>
          <p:cNvSpPr txBox="1"/>
          <p:nvPr/>
        </p:nvSpPr>
        <p:spPr>
          <a:xfrm>
            <a:off x="2314700" y="6315886"/>
            <a:ext cx="542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tencil" panose="040409050D0802020404" pitchFamily="82" charset="0"/>
              </a:rPr>
              <a:t>Not a real Swiss Micros Project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B0AF154-7312-4037-A643-C99EAE2E877E}"/>
              </a:ext>
            </a:extLst>
          </p:cNvPr>
          <p:cNvSpPr txBox="1"/>
          <p:nvPr/>
        </p:nvSpPr>
        <p:spPr>
          <a:xfrm>
            <a:off x="3120276" y="-83541"/>
            <a:ext cx="49532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</a:rPr>
              <a:t>An even less likely </a:t>
            </a:r>
            <a:r>
              <a:rPr lang="en-US" sz="4400" b="1" i="1" dirty="0">
                <a:solidFill>
                  <a:srgbClr val="0000FF"/>
                </a:solidFill>
              </a:rPr>
              <a:t>What if?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5E07594-FA2B-497B-8BC4-91139EABAD11}"/>
              </a:ext>
            </a:extLst>
          </p:cNvPr>
          <p:cNvSpPr txBox="1"/>
          <p:nvPr/>
        </p:nvSpPr>
        <p:spPr>
          <a:xfrm>
            <a:off x="-68813" y="-43445"/>
            <a:ext cx="29333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We could also dream of a </a:t>
            </a:r>
          </a:p>
          <a:p>
            <a:r>
              <a:rPr lang="en-US" sz="2800" b="1" dirty="0"/>
              <a:t>DM34L</a:t>
            </a:r>
          </a:p>
          <a:p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013E6CE-921B-44B9-A946-8286AE8909D4}"/>
              </a:ext>
            </a:extLst>
          </p:cNvPr>
          <p:cNvSpPr txBox="1"/>
          <p:nvPr/>
        </p:nvSpPr>
        <p:spPr>
          <a:xfrm>
            <a:off x="8148873" y="164900"/>
            <a:ext cx="403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Arrangement maximizes 34 similarity</a:t>
            </a:r>
          </a:p>
          <a:p>
            <a:r>
              <a:rPr lang="en-US" dirty="0"/>
              <a:t>What to do with extra 2 keys?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93A410-FD7C-4479-B78C-F8F32D274092}"/>
              </a:ext>
            </a:extLst>
          </p:cNvPr>
          <p:cNvSpPr txBox="1"/>
          <p:nvPr/>
        </p:nvSpPr>
        <p:spPr>
          <a:xfrm>
            <a:off x="9192983" y="1623010"/>
            <a:ext cx="2493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Alt: central shifts Central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E30C2E-B3AE-4E7B-A8DA-AB577D3265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778" r="19773"/>
          <a:stretch/>
        </p:blipFill>
        <p:spPr>
          <a:xfrm>
            <a:off x="8235227" y="1281577"/>
            <a:ext cx="429372" cy="6021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06D9B7-933B-723D-4513-1DB0F489F6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5" t="4796" r="78857" b="90177"/>
          <a:stretch/>
        </p:blipFill>
        <p:spPr>
          <a:xfrm>
            <a:off x="2417693" y="1144450"/>
            <a:ext cx="730678" cy="5383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78A191-EB56-EB76-5E6D-48FC5D1678DE}"/>
              </a:ext>
            </a:extLst>
          </p:cNvPr>
          <p:cNvSpPr txBox="1"/>
          <p:nvPr/>
        </p:nvSpPr>
        <p:spPr>
          <a:xfrm>
            <a:off x="2560719" y="1077347"/>
            <a:ext cx="821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Misc Fixed 7x13" panose="02000609000000000000" pitchFamily="49" charset="0"/>
                <a:ea typeface="Misc Fixed 7x13" panose="02000609000000000000" pitchFamily="49" charset="0"/>
                <a:cs typeface="Misc Fixed 7x13" panose="02000609000000000000" pitchFamily="49" charset="0"/>
              </a:rPr>
              <a:t>34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D212704-0696-B682-54BC-9467DBF4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BA2F1-E6BA-4FE4-99DF-179EB3A9F9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51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6C07DB-A733-6395-0A8B-2FBFF6D82C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31091" t="33089" r="39303" b="24398"/>
          <a:stretch/>
        </p:blipFill>
        <p:spPr>
          <a:xfrm>
            <a:off x="3910149" y="571525"/>
            <a:ext cx="4606834" cy="56111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61CA5B6-E33F-1966-2E17-284FC8569851}"/>
              </a:ext>
            </a:extLst>
          </p:cNvPr>
          <p:cNvSpPr/>
          <p:nvPr/>
        </p:nvSpPr>
        <p:spPr>
          <a:xfrm>
            <a:off x="86868" y="5134356"/>
            <a:ext cx="1659636" cy="1673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2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2D5C-CC14-48EF-8870-12C8759EC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365125"/>
            <a:ext cx="11182350" cy="1325563"/>
          </a:xfrm>
        </p:spPr>
        <p:txBody>
          <a:bodyPr>
            <a:normAutofit fontScale="90000"/>
          </a:bodyPr>
          <a:lstStyle/>
          <a:p>
            <a:r>
              <a:rPr lang="en-US" sz="6000" b="1" i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What if? </a:t>
            </a:r>
            <a:r>
              <a:rPr lang="en-US" sz="3600" dirty="0"/>
              <a:t>There was another model in the Voyager Series…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C8EDF-0B76-405C-A55F-06375408E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54" y="2141537"/>
            <a:ext cx="11248292" cy="4351338"/>
          </a:xfrm>
        </p:spPr>
        <p:txBody>
          <a:bodyPr>
            <a:normAutofit/>
          </a:bodyPr>
          <a:lstStyle/>
          <a:p>
            <a:r>
              <a:rPr lang="en-US" dirty="0"/>
              <a:t>The Goal would be to create a “new” Voyager format calculator that followed </a:t>
            </a:r>
            <a:r>
              <a:rPr lang="en-US" dirty="0">
                <a:solidFill>
                  <a:srgbClr val="0000FF"/>
                </a:solidFill>
              </a:rPr>
              <a:t>previously proven interesting function sets</a:t>
            </a:r>
          </a:p>
          <a:p>
            <a:endParaRPr lang="en-US" dirty="0"/>
          </a:p>
          <a:p>
            <a:r>
              <a:rPr lang="en-US" dirty="0"/>
              <a:t>It would  be likely that another Voyager model would have less volume than 12,15,16 so there would be a drive to </a:t>
            </a:r>
            <a:r>
              <a:rPr lang="en-US" dirty="0">
                <a:solidFill>
                  <a:srgbClr val="0000FF"/>
                </a:solidFill>
              </a:rPr>
              <a:t>maximize leverage of an existing model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F89B8-4607-817D-44EB-E591E6815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BA2F1-E6BA-4FE4-99DF-179EB3A9F9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118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A689CE-280D-142F-E395-5986B549164F}"/>
              </a:ext>
            </a:extLst>
          </p:cNvPr>
          <p:cNvSpPr/>
          <p:nvPr/>
        </p:nvSpPr>
        <p:spPr>
          <a:xfrm>
            <a:off x="0" y="6147023"/>
            <a:ext cx="1550855" cy="727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21BA4D4-725F-4A47-8682-D07B5B8C1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402" y="2569557"/>
            <a:ext cx="5560598" cy="424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AF1687-E624-482D-AB27-88B6C2096E52}"/>
              </a:ext>
            </a:extLst>
          </p:cNvPr>
          <p:cNvSpPr txBox="1"/>
          <p:nvPr/>
        </p:nvSpPr>
        <p:spPr>
          <a:xfrm>
            <a:off x="4100517" y="4114887"/>
            <a:ext cx="265168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solidFill>
                  <a:srgbClr val="0000FF"/>
                </a:solidFill>
              </a:rPr>
              <a:t>What if?</a:t>
            </a:r>
          </a:p>
          <a:p>
            <a:r>
              <a:rPr lang="en-US" sz="2000" b="1" dirty="0"/>
              <a:t>The function set</a:t>
            </a:r>
          </a:p>
        </p:txBody>
      </p:sp>
      <p:pic>
        <p:nvPicPr>
          <p:cNvPr id="11" name="Picture 10" descr="Model DM12L">
            <a:extLst>
              <a:ext uri="{FF2B5EF4-FFF2-40B4-BE49-F238E27FC236}">
                <a16:creationId xmlns:a16="http://schemas.microsoft.com/office/drawing/2014/main" id="{5623535D-75C4-4141-9C37-35418E1FB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011" y="2883309"/>
            <a:ext cx="1794699" cy="11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P-21S">
            <a:extLst>
              <a:ext uri="{FF2B5EF4-FFF2-40B4-BE49-F238E27FC236}">
                <a16:creationId xmlns:a16="http://schemas.microsoft.com/office/drawing/2014/main" id="{D41EB0D7-E0C0-4DF3-991F-0A80D4569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0" y="-42179"/>
            <a:ext cx="38061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C197F2-3BE8-4917-8393-50D05D5B9D19}"/>
              </a:ext>
            </a:extLst>
          </p:cNvPr>
          <p:cNvSpPr/>
          <p:nvPr/>
        </p:nvSpPr>
        <p:spPr>
          <a:xfrm>
            <a:off x="10852427" y="5692877"/>
            <a:ext cx="1076632" cy="781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900E31-5449-4D45-9E41-5BCB5C655F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857" t="15267" r="30373" b="14522"/>
          <a:stretch/>
        </p:blipFill>
        <p:spPr>
          <a:xfrm>
            <a:off x="7951541" y="54400"/>
            <a:ext cx="1350565" cy="2384308"/>
          </a:xfrm>
          <a:prstGeom prst="rect">
            <a:avLst/>
          </a:prstGeom>
        </p:spPr>
      </p:pic>
      <p:pic>
        <p:nvPicPr>
          <p:cNvPr id="1026" name="Picture 2" descr="Amazon.com : HP 20b Business Consultant Financial Calculator (F2219AA) :  Office Products">
            <a:extLst>
              <a:ext uri="{FF2B5EF4-FFF2-40B4-BE49-F238E27FC236}">
                <a16:creationId xmlns:a16="http://schemas.microsoft.com/office/drawing/2014/main" id="{79FD06D7-400F-4042-B044-F31D67EAD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9"/>
          <a:stretch/>
        </p:blipFill>
        <p:spPr bwMode="auto">
          <a:xfrm>
            <a:off x="9376283" y="54400"/>
            <a:ext cx="1202211" cy="232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P 30b Business Professional Calculator| HP® Official Store.">
            <a:extLst>
              <a:ext uri="{FF2B5EF4-FFF2-40B4-BE49-F238E27FC236}">
                <a16:creationId xmlns:a16="http://schemas.microsoft.com/office/drawing/2014/main" id="{620196A4-F140-4C83-AF12-35268636F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9" r="29159"/>
          <a:stretch/>
        </p:blipFill>
        <p:spPr bwMode="auto">
          <a:xfrm>
            <a:off x="10578494" y="0"/>
            <a:ext cx="1350565" cy="243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D6C7B3-7BAF-4167-9095-C0ED0FB09DEB}"/>
              </a:ext>
            </a:extLst>
          </p:cNvPr>
          <p:cNvSpPr txBox="1"/>
          <p:nvPr/>
        </p:nvSpPr>
        <p:spPr>
          <a:xfrm>
            <a:off x="4069131" y="5413708"/>
            <a:ext cx="35502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Multiple HP calculators</a:t>
            </a:r>
          </a:p>
          <a:p>
            <a:r>
              <a:rPr lang="en-US" dirty="0"/>
              <a:t>extended the </a:t>
            </a:r>
          </a:p>
          <a:p>
            <a:r>
              <a:rPr lang="en-US" dirty="0"/>
              <a:t>business calculator function set</a:t>
            </a:r>
          </a:p>
          <a:p>
            <a:r>
              <a:rPr lang="en-US" dirty="0"/>
              <a:t>by adding Trig functions and</a:t>
            </a:r>
          </a:p>
          <a:p>
            <a:r>
              <a:rPr lang="en-US" dirty="0"/>
              <a:t>Statistics (probability distributions)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DE27250-1C88-B00B-8AEF-0E1904BCD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45" y="-5847"/>
            <a:ext cx="3699315" cy="280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B12F84-69C1-6651-8B5A-83B76735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BA2F1-E6BA-4FE4-99DF-179EB3A9F9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063FB3-3463-5A98-2153-1C206EA1712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31091" t="33089" r="39303" b="24398"/>
          <a:stretch/>
        </p:blipFill>
        <p:spPr>
          <a:xfrm>
            <a:off x="11390743" y="5858185"/>
            <a:ext cx="730890" cy="89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9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2D5C-CC14-48EF-8870-12C8759EC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365125"/>
            <a:ext cx="11182350" cy="1325563"/>
          </a:xfrm>
        </p:spPr>
        <p:txBody>
          <a:bodyPr>
            <a:normAutofit fontScale="90000"/>
          </a:bodyPr>
          <a:lstStyle/>
          <a:p>
            <a:r>
              <a:rPr lang="en-US" sz="6000" b="1" i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What if? </a:t>
            </a:r>
            <a:r>
              <a:rPr lang="en-US" sz="3600" dirty="0"/>
              <a:t>There was another model in the Voyager Series…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C8EDF-0B76-405C-A55F-06375408E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54" y="2141537"/>
            <a:ext cx="11248292" cy="4351338"/>
          </a:xfrm>
        </p:spPr>
        <p:txBody>
          <a:bodyPr>
            <a:normAutofit/>
          </a:bodyPr>
          <a:lstStyle/>
          <a:p>
            <a:r>
              <a:rPr lang="en-US" dirty="0"/>
              <a:t>The Goal would be to create a “new” Voyager format calculator that followed previously </a:t>
            </a:r>
            <a:r>
              <a:rPr lang="en-US" sz="2400" i="1" dirty="0">
                <a:solidFill>
                  <a:srgbClr val="0000FF"/>
                </a:solidFill>
              </a:rPr>
              <a:t>proven</a:t>
            </a:r>
            <a:r>
              <a:rPr lang="en-US" dirty="0"/>
              <a:t> </a:t>
            </a:r>
            <a:r>
              <a:rPr lang="en-US" sz="2400" i="1" dirty="0">
                <a:solidFill>
                  <a:srgbClr val="0000FF"/>
                </a:solidFill>
              </a:rPr>
              <a:t>interesting function </a:t>
            </a:r>
            <a:r>
              <a:rPr lang="en-US" dirty="0"/>
              <a:t>sets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Add Trig, Probability Distributions</a:t>
            </a:r>
          </a:p>
          <a:p>
            <a:r>
              <a:rPr lang="en-US" dirty="0"/>
              <a:t>It would  be likely that another Voyager model would have less volume than 12,15,16 so there would be a drive to </a:t>
            </a:r>
            <a:r>
              <a:rPr lang="en-US" i="1" dirty="0">
                <a:solidFill>
                  <a:srgbClr val="0000FF"/>
                </a:solidFill>
              </a:rPr>
              <a:t>maximize leverage</a:t>
            </a:r>
            <a:r>
              <a:rPr lang="en-US" dirty="0"/>
              <a:t> of an existing model.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No electronics or display changes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No key changes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Assume</a:t>
            </a:r>
          </a:p>
          <a:p>
            <a:pPr lvl="2"/>
            <a:r>
              <a:rPr lang="en-US" sz="1600" dirty="0">
                <a:solidFill>
                  <a:srgbClr val="0000FF"/>
                </a:solidFill>
              </a:rPr>
              <a:t>OK to change keyboard overlay</a:t>
            </a:r>
          </a:p>
          <a:p>
            <a:pPr lvl="2"/>
            <a:r>
              <a:rPr lang="en-US" sz="1600" dirty="0">
                <a:solidFill>
                  <a:srgbClr val="0000FF"/>
                </a:solidFill>
              </a:rPr>
              <a:t>Additional Firmware will fit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6AB0F-E4F4-BEF6-7BD3-4F76605A9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BA2F1-E6BA-4FE4-99DF-179EB3A9F9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092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17D1C5-9A20-4AD6-9E21-6E836FE3AAF5}"/>
              </a:ext>
            </a:extLst>
          </p:cNvPr>
          <p:cNvSpPr txBox="1"/>
          <p:nvPr/>
        </p:nvSpPr>
        <p:spPr>
          <a:xfrm>
            <a:off x="-15872" y="1674967"/>
            <a:ext cx="22528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rgbClr val="0000FF"/>
                </a:solidFill>
              </a:rPr>
              <a:t>What if? </a:t>
            </a:r>
            <a:r>
              <a:rPr lang="en-US" dirty="0"/>
              <a:t> We create a</a:t>
            </a:r>
          </a:p>
          <a:p>
            <a:r>
              <a:rPr lang="en-US" dirty="0"/>
              <a:t>Voyager form factor</a:t>
            </a:r>
          </a:p>
          <a:p>
            <a:r>
              <a:rPr lang="en-US" dirty="0"/>
              <a:t>Financial + Scientific</a:t>
            </a:r>
          </a:p>
          <a:p>
            <a:r>
              <a:rPr lang="en-US" dirty="0"/>
              <a:t>Calculator.</a:t>
            </a:r>
          </a:p>
          <a:p>
            <a:endParaRPr lang="en-US" dirty="0"/>
          </a:p>
          <a:p>
            <a:r>
              <a:rPr lang="en-US" dirty="0"/>
              <a:t>We start with 12L h/w as is… </a:t>
            </a:r>
          </a:p>
          <a:p>
            <a:endParaRPr lang="en-US" dirty="0"/>
          </a:p>
          <a:p>
            <a:r>
              <a:rPr lang="en-US" dirty="0"/>
              <a:t>Do not change electronics</a:t>
            </a:r>
          </a:p>
          <a:p>
            <a:endParaRPr lang="en-US" dirty="0"/>
          </a:p>
          <a:p>
            <a:r>
              <a:rPr lang="en-US" dirty="0"/>
              <a:t>Do not change keys</a:t>
            </a:r>
          </a:p>
          <a:p>
            <a:endParaRPr lang="en-US" i="1" dirty="0"/>
          </a:p>
          <a:p>
            <a:r>
              <a:rPr lang="en-US" i="1" dirty="0"/>
              <a:t>Only</a:t>
            </a:r>
            <a:r>
              <a:rPr lang="en-US" dirty="0"/>
              <a:t> Change overlay</a:t>
            </a:r>
          </a:p>
          <a:p>
            <a:r>
              <a:rPr lang="en-US" dirty="0"/>
              <a:t> &amp; firmware</a:t>
            </a:r>
          </a:p>
        </p:txBody>
      </p:sp>
      <p:pic>
        <p:nvPicPr>
          <p:cNvPr id="6" name="Picture 5" descr="Model DM12L">
            <a:extLst>
              <a:ext uri="{FF2B5EF4-FFF2-40B4-BE49-F238E27FC236}">
                <a16:creationId xmlns:a16="http://schemas.microsoft.com/office/drawing/2014/main" id="{80F58172-4602-4792-94E4-DE089189C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487" y="-154445"/>
            <a:ext cx="10314964" cy="64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F094CD-BB63-4368-8A8D-36F00C396CF3}"/>
              </a:ext>
            </a:extLst>
          </p:cNvPr>
          <p:cNvSpPr txBox="1"/>
          <p:nvPr/>
        </p:nvSpPr>
        <p:spPr>
          <a:xfrm>
            <a:off x="0" y="532589"/>
            <a:ext cx="694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0000FF"/>
                </a:solidFill>
              </a:rPr>
              <a:t>So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398E2D-8D45-418E-89A4-21AB302BB734}"/>
              </a:ext>
            </a:extLst>
          </p:cNvPr>
          <p:cNvSpPr txBox="1"/>
          <p:nvPr/>
        </p:nvSpPr>
        <p:spPr>
          <a:xfrm>
            <a:off x="5849815" y="6282164"/>
            <a:ext cx="2129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HP-12C as 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17CECF-2EC0-255B-BB7C-880A7317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BA2F1-E6BA-4FE4-99DF-179EB3A9F9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146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FFF6A8B-9CDA-46CA-8953-D6CAAB12AE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t="647" r="821" b="51874"/>
          <a:stretch/>
        </p:blipFill>
        <p:spPr>
          <a:xfrm>
            <a:off x="2187986" y="123825"/>
            <a:ext cx="10052170" cy="619125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519259F-A557-4623-85E1-EDE9B3C5712A}"/>
              </a:ext>
            </a:extLst>
          </p:cNvPr>
          <p:cNvSpPr txBox="1"/>
          <p:nvPr/>
        </p:nvSpPr>
        <p:spPr>
          <a:xfrm>
            <a:off x="-70768" y="-49852"/>
            <a:ext cx="226151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Presenting the</a:t>
            </a:r>
          </a:p>
          <a:p>
            <a:r>
              <a:rPr lang="en-US" sz="2800" b="1" dirty="0"/>
              <a:t>DM17L</a:t>
            </a:r>
          </a:p>
          <a:p>
            <a:endParaRPr lang="en-US" sz="1050" dirty="0"/>
          </a:p>
          <a:p>
            <a:r>
              <a:rPr lang="en-US" dirty="0"/>
              <a:t>All of 12L’s functions</a:t>
            </a:r>
          </a:p>
          <a:p>
            <a:r>
              <a:rPr lang="en-US" dirty="0"/>
              <a:t>Most of 27’s functions*</a:t>
            </a:r>
          </a:p>
          <a:p>
            <a:r>
              <a:rPr lang="en-US" dirty="0"/>
              <a:t>+ 21s Probability dist.</a:t>
            </a:r>
          </a:p>
          <a:p>
            <a:endParaRPr lang="en-US" sz="1100" i="1" dirty="0">
              <a:solidFill>
                <a:srgbClr val="0000FF"/>
              </a:solidFill>
            </a:endParaRPr>
          </a:p>
          <a:p>
            <a:r>
              <a:rPr lang="en-US" sz="1800" i="1" dirty="0">
                <a:solidFill>
                  <a:srgbClr val="0000FF"/>
                </a:solidFill>
              </a:rPr>
              <a:t>All of 12 except          </a:t>
            </a:r>
            <a:r>
              <a:rPr lang="en-US" sz="1800" i="1" dirty="0" err="1">
                <a:solidFill>
                  <a:srgbClr val="0000FF"/>
                </a:solidFill>
              </a:rPr>
              <a:t>f#</a:t>
            </a:r>
            <a:r>
              <a:rPr lang="en-US" sz="1800" i="1" dirty="0">
                <a:solidFill>
                  <a:srgbClr val="0000FF"/>
                </a:solidFill>
              </a:rPr>
              <a:t> replaced by Fix #.</a:t>
            </a:r>
          </a:p>
          <a:p>
            <a:endParaRPr lang="en-US" sz="1050" dirty="0"/>
          </a:p>
          <a:p>
            <a:r>
              <a:rPr lang="en-US" dirty="0"/>
              <a:t>Changes </a:t>
            </a:r>
          </a:p>
          <a:p>
            <a:r>
              <a:rPr lang="en-US" dirty="0"/>
              <a:t>firmware, overlay </a:t>
            </a:r>
            <a:r>
              <a:rPr lang="en-US" i="1" dirty="0"/>
              <a:t>only</a:t>
            </a:r>
          </a:p>
          <a:p>
            <a:endParaRPr lang="en-US" sz="900" i="1" dirty="0"/>
          </a:p>
          <a:p>
            <a:r>
              <a:rPr lang="en-US" i="1" dirty="0"/>
              <a:t>Compatible with</a:t>
            </a:r>
          </a:p>
          <a:p>
            <a:r>
              <a:rPr lang="en-US" i="1" dirty="0"/>
              <a:t>12C/L programs</a:t>
            </a:r>
            <a:endParaRPr lang="en-US" dirty="0"/>
          </a:p>
          <a:p>
            <a:endParaRPr lang="en-US" sz="1050" dirty="0"/>
          </a:p>
          <a:p>
            <a:r>
              <a:rPr lang="en-US" sz="1400" dirty="0"/>
              <a:t>Historically standard labels</a:t>
            </a:r>
          </a:p>
          <a:p>
            <a:r>
              <a:rPr lang="en-US" sz="1400" dirty="0"/>
              <a:t>Except:</a:t>
            </a:r>
          </a:p>
          <a:p>
            <a:r>
              <a:rPr lang="en-US" sz="1400" b="1" dirty="0">
                <a:solidFill>
                  <a:srgbClr val="F8A404"/>
                </a:solidFill>
              </a:rPr>
              <a:t>FSE </a:t>
            </a:r>
            <a:r>
              <a:rPr lang="en-US" sz="1400" dirty="0"/>
              <a:t>- 3 way toggle</a:t>
            </a:r>
          </a:p>
          <a:p>
            <a:r>
              <a:rPr lang="en-US" sz="1400" dirty="0"/>
              <a:t>(Fix/Sci/Eng) with </a:t>
            </a:r>
          </a:p>
          <a:p>
            <a:r>
              <a:rPr lang="en-US" sz="1400" dirty="0"/>
              <a:t># of digits in x</a:t>
            </a:r>
          </a:p>
          <a:p>
            <a:r>
              <a:rPr lang="en-US" sz="1400" b="1" dirty="0">
                <a:solidFill>
                  <a:srgbClr val="90B4E4"/>
                </a:solidFill>
              </a:rPr>
              <a:t>DRG </a:t>
            </a:r>
            <a:r>
              <a:rPr lang="en-US" sz="1400" dirty="0"/>
              <a:t>- 3 way toggle</a:t>
            </a:r>
          </a:p>
          <a:p>
            <a:r>
              <a:rPr lang="en-US" sz="1400" dirty="0"/>
              <a:t>(Deg/Rad/Grad)</a:t>
            </a:r>
          </a:p>
          <a:p>
            <a:endParaRPr lang="en-US" dirty="0"/>
          </a:p>
          <a:p>
            <a:r>
              <a:rPr lang="en-US" sz="1400" dirty="0"/>
              <a:t>                           *    Except %</a:t>
            </a:r>
            <a:r>
              <a:rPr lang="el-GR" sz="1400" dirty="0"/>
              <a:t>Σ</a:t>
            </a:r>
            <a:endParaRPr lang="en-US" sz="1400" dirty="0"/>
          </a:p>
          <a:p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5BA4746-991F-4C2C-B37C-80B90F8D9C18}"/>
              </a:ext>
            </a:extLst>
          </p:cNvPr>
          <p:cNvGrpSpPr/>
          <p:nvPr/>
        </p:nvGrpSpPr>
        <p:grpSpPr>
          <a:xfrm>
            <a:off x="5384241" y="627323"/>
            <a:ext cx="6543728" cy="4692243"/>
            <a:chOff x="5333441" y="640371"/>
            <a:chExt cx="6543728" cy="469224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438048E-61E2-4826-9C37-686B18BD9D5E}"/>
                </a:ext>
              </a:extLst>
            </p:cNvPr>
            <p:cNvGrpSpPr/>
            <p:nvPr/>
          </p:nvGrpSpPr>
          <p:grpSpPr>
            <a:xfrm>
              <a:off x="7292002" y="3148816"/>
              <a:ext cx="771355" cy="338554"/>
              <a:chOff x="7292002" y="3148816"/>
              <a:chExt cx="771355" cy="338554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105B1F3-D75F-40B1-8307-820E5C5CA822}"/>
                  </a:ext>
                </a:extLst>
              </p:cNvPr>
              <p:cNvSpPr txBox="1"/>
              <p:nvPr/>
            </p:nvSpPr>
            <p:spPr>
              <a:xfrm>
                <a:off x="7364191" y="3148816"/>
                <a:ext cx="6991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8A404"/>
                    </a:solidFill>
                  </a:rPr>
                  <a:t>H.MS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6E33F2C3-6EF5-401D-BCF2-B1D22044CB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2002" y="3313610"/>
                <a:ext cx="144379" cy="0"/>
              </a:xfrm>
              <a:prstGeom prst="straightConnector1">
                <a:avLst/>
              </a:prstGeom>
              <a:ln w="15875">
                <a:solidFill>
                  <a:srgbClr val="F8A40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5C5567A-5211-4016-B37F-F583D077CFDE}"/>
                </a:ext>
              </a:extLst>
            </p:cNvPr>
            <p:cNvSpPr txBox="1"/>
            <p:nvPr/>
          </p:nvSpPr>
          <p:spPr>
            <a:xfrm>
              <a:off x="5333441" y="4994060"/>
              <a:ext cx="9710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FSE</a:t>
              </a:r>
              <a:r>
                <a:rPr lang="en-US" sz="1400" dirty="0">
                  <a:solidFill>
                    <a:srgbClr val="BC8F00"/>
                  </a:solidFill>
                </a:rPr>
                <a:t> </a:t>
              </a:r>
              <a:r>
                <a:rPr lang="en-US" sz="1600" b="1" dirty="0">
                  <a:solidFill>
                    <a:srgbClr val="90B4E4"/>
                  </a:solidFill>
                </a:rPr>
                <a:t>DRG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54279F-FF12-465E-85BA-92C0CC4C52EC}"/>
                </a:ext>
              </a:extLst>
            </p:cNvPr>
            <p:cNvSpPr txBox="1"/>
            <p:nvPr/>
          </p:nvSpPr>
          <p:spPr>
            <a:xfrm>
              <a:off x="10999333" y="2161271"/>
              <a:ext cx="7499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SIN</a:t>
              </a:r>
              <a:r>
                <a:rPr lang="en-US" sz="1600" b="1" dirty="0">
                  <a:solidFill>
                    <a:srgbClr val="BC8F00"/>
                  </a:solidFill>
                </a:rPr>
                <a:t> </a:t>
              </a:r>
              <a:r>
                <a:rPr lang="en-US" sz="1600" b="1" dirty="0">
                  <a:solidFill>
                    <a:srgbClr val="90B4E4"/>
                  </a:solidFill>
                </a:rPr>
                <a:t>-1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6D005E-F39E-4C53-8F39-4BB0B7654287}"/>
                </a:ext>
              </a:extLst>
            </p:cNvPr>
            <p:cNvSpPr txBox="1"/>
            <p:nvPr/>
          </p:nvSpPr>
          <p:spPr>
            <a:xfrm>
              <a:off x="10999333" y="4960601"/>
              <a:ext cx="7499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R    P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1FB39D-365B-4D95-A39D-0D05270750D5}"/>
                </a:ext>
              </a:extLst>
            </p:cNvPr>
            <p:cNvSpPr txBox="1"/>
            <p:nvPr/>
          </p:nvSpPr>
          <p:spPr>
            <a:xfrm>
              <a:off x="11004879" y="4041449"/>
              <a:ext cx="8722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TAN</a:t>
              </a:r>
              <a:r>
                <a:rPr lang="en-US" sz="1600" b="1" dirty="0">
                  <a:solidFill>
                    <a:srgbClr val="BC8F00"/>
                  </a:solidFill>
                </a:rPr>
                <a:t> </a:t>
              </a:r>
              <a:r>
                <a:rPr lang="en-US" sz="1600" b="1" dirty="0">
                  <a:solidFill>
                    <a:srgbClr val="90B4E4"/>
                  </a:solidFill>
                </a:rPr>
                <a:t>-1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62777A-93EA-4F12-B9CE-0B804F8C7FC6}"/>
                </a:ext>
              </a:extLst>
            </p:cNvPr>
            <p:cNvSpPr txBox="1"/>
            <p:nvPr/>
          </p:nvSpPr>
          <p:spPr>
            <a:xfrm>
              <a:off x="11006428" y="3129448"/>
              <a:ext cx="8502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COS</a:t>
              </a:r>
              <a:r>
                <a:rPr lang="en-US" sz="1400" dirty="0">
                  <a:solidFill>
                    <a:srgbClr val="BC8F00"/>
                  </a:solidFill>
                </a:rPr>
                <a:t> </a:t>
              </a:r>
              <a:r>
                <a:rPr lang="en-US" sz="1600" b="1" dirty="0">
                  <a:solidFill>
                    <a:srgbClr val="90B4E4"/>
                  </a:solidFill>
                </a:rPr>
                <a:t>-1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983F12D-6DD1-449D-A9A1-03E5B74B2CA2}"/>
                </a:ext>
              </a:extLst>
            </p:cNvPr>
            <p:cNvCxnSpPr>
              <a:cxnSpLocks/>
            </p:cNvCxnSpPr>
            <p:nvPr/>
          </p:nvCxnSpPr>
          <p:spPr>
            <a:xfrm>
              <a:off x="11225173" y="5094139"/>
              <a:ext cx="144379" cy="0"/>
            </a:xfrm>
            <a:prstGeom prst="straightConnector1">
              <a:avLst/>
            </a:prstGeom>
            <a:ln w="15875">
              <a:solidFill>
                <a:srgbClr val="F8A40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055CD6A-897B-48E8-BB60-B80D5594BE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14895" y="5169781"/>
              <a:ext cx="144379" cy="0"/>
            </a:xfrm>
            <a:prstGeom prst="straightConnector1">
              <a:avLst/>
            </a:prstGeom>
            <a:ln w="15875">
              <a:solidFill>
                <a:srgbClr val="90B4E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AA9D6C-C205-4887-8E5F-C6DF0CF1696D}"/>
                </a:ext>
              </a:extLst>
            </p:cNvPr>
            <p:cNvSpPr txBox="1"/>
            <p:nvPr/>
          </p:nvSpPr>
          <p:spPr>
            <a:xfrm>
              <a:off x="9199930" y="2167310"/>
              <a:ext cx="57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Q(z)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DB77A1-136A-4E95-BF35-535FCA46CEAE}"/>
                </a:ext>
              </a:extLst>
            </p:cNvPr>
            <p:cNvSpPr txBox="1"/>
            <p:nvPr/>
          </p:nvSpPr>
          <p:spPr>
            <a:xfrm>
              <a:off x="10203884" y="2165927"/>
              <a:ext cx="424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zp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B1FA24-734A-4560-A550-F3A2259F3941}"/>
                </a:ext>
              </a:extLst>
            </p:cNvPr>
            <p:cNvSpPr txBox="1"/>
            <p:nvPr/>
          </p:nvSpPr>
          <p:spPr>
            <a:xfrm>
              <a:off x="9201432" y="3143250"/>
              <a:ext cx="57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Q(t)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2D80B8-5A13-4D5A-A6DE-3E57F8CC2C4C}"/>
                </a:ext>
              </a:extLst>
            </p:cNvPr>
            <p:cNvSpPr txBox="1"/>
            <p:nvPr/>
          </p:nvSpPr>
          <p:spPr>
            <a:xfrm>
              <a:off x="9212477" y="4055254"/>
              <a:ext cx="57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Q(f)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B897AA-6079-466F-9E5B-9F8CC2FB64EF}"/>
                </a:ext>
              </a:extLst>
            </p:cNvPr>
            <p:cNvSpPr txBox="1"/>
            <p:nvPr/>
          </p:nvSpPr>
          <p:spPr>
            <a:xfrm>
              <a:off x="9211633" y="4968660"/>
              <a:ext cx="721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Q(   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C31A5E-EDD2-44E1-B93C-3F74CF63791B}"/>
                </a:ext>
              </a:extLst>
            </p:cNvPr>
            <p:cNvSpPr txBox="1"/>
            <p:nvPr/>
          </p:nvSpPr>
          <p:spPr>
            <a:xfrm>
              <a:off x="10205735" y="3137096"/>
              <a:ext cx="424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tp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13589C2-D932-4260-A211-12A23D71A6BF}"/>
                </a:ext>
              </a:extLst>
            </p:cNvPr>
            <p:cNvSpPr txBox="1"/>
            <p:nvPr/>
          </p:nvSpPr>
          <p:spPr>
            <a:xfrm>
              <a:off x="10198375" y="4058666"/>
              <a:ext cx="424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fp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C9B3AF-A560-453C-BD04-B871489415AB}"/>
                </a:ext>
              </a:extLst>
            </p:cNvPr>
            <p:cNvSpPr txBox="1"/>
            <p:nvPr/>
          </p:nvSpPr>
          <p:spPr>
            <a:xfrm>
              <a:off x="10169437" y="4963825"/>
              <a:ext cx="5831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C8F00"/>
                  </a:solidFill>
                </a:rPr>
                <a:t>   </a:t>
              </a:r>
              <a:r>
                <a:rPr lang="en-US" sz="1600" b="1" dirty="0">
                  <a:solidFill>
                    <a:srgbClr val="F8A404"/>
                  </a:solidFill>
                </a:rPr>
                <a:t>p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96E9B3-E864-49AD-80C0-32FBD6044FFA}"/>
                </a:ext>
              </a:extLst>
            </p:cNvPr>
            <p:cNvSpPr txBox="1"/>
            <p:nvPr/>
          </p:nvSpPr>
          <p:spPr>
            <a:xfrm>
              <a:off x="7549077" y="2173660"/>
              <a:ext cx="3579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H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8954065-32A0-4A60-BED8-F23AB4B75FD6}"/>
                </a:ext>
              </a:extLst>
            </p:cNvPr>
            <p:cNvCxnSpPr>
              <a:cxnSpLocks/>
            </p:cNvCxnSpPr>
            <p:nvPr/>
          </p:nvCxnSpPr>
          <p:spPr>
            <a:xfrm>
              <a:off x="7476887" y="2342937"/>
              <a:ext cx="144379" cy="0"/>
            </a:xfrm>
            <a:prstGeom prst="straightConnector1">
              <a:avLst/>
            </a:prstGeom>
            <a:ln w="15875">
              <a:solidFill>
                <a:srgbClr val="F8A40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958390-1F71-460A-AF52-32ACFC67D67D}"/>
                </a:ext>
              </a:extLst>
            </p:cNvPr>
            <p:cNvSpPr txBox="1"/>
            <p:nvPr/>
          </p:nvSpPr>
          <p:spPr>
            <a:xfrm>
              <a:off x="8277577" y="4059694"/>
              <a:ext cx="5246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Py,x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C61D4A7-AD25-45C2-AA20-3AD8A3B3F3EF}"/>
                </a:ext>
              </a:extLst>
            </p:cNvPr>
            <p:cNvSpPr txBox="1"/>
            <p:nvPr/>
          </p:nvSpPr>
          <p:spPr>
            <a:xfrm>
              <a:off x="8279646" y="4969578"/>
              <a:ext cx="5303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Cy,x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4132557-A30B-4541-B4CF-78EFD1A28A89}"/>
                </a:ext>
              </a:extLst>
            </p:cNvPr>
            <p:cNvSpPr txBox="1"/>
            <p:nvPr/>
          </p:nvSpPr>
          <p:spPr>
            <a:xfrm>
              <a:off x="8309455" y="2169624"/>
              <a:ext cx="3993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10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29D9D95-1E06-4C13-9A59-7331A6A5A927}"/>
                </a:ext>
              </a:extLst>
            </p:cNvPr>
            <p:cNvSpPr txBox="1"/>
            <p:nvPr/>
          </p:nvSpPr>
          <p:spPr>
            <a:xfrm>
              <a:off x="8277577" y="3148684"/>
              <a:ext cx="4885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Log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D5489F5-6793-470B-8138-E46A3BE04EC3}"/>
                </a:ext>
              </a:extLst>
            </p:cNvPr>
            <p:cNvSpPr txBox="1"/>
            <p:nvPr/>
          </p:nvSpPr>
          <p:spPr>
            <a:xfrm>
              <a:off x="8521846" y="2100002"/>
              <a:ext cx="242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8A404"/>
                  </a:solidFill>
                </a:rPr>
                <a:t>x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F577884-5E57-47D7-B931-F348F691202D}"/>
                </a:ext>
              </a:extLst>
            </p:cNvPr>
            <p:cNvGrpSpPr/>
            <p:nvPr/>
          </p:nvGrpSpPr>
          <p:grpSpPr>
            <a:xfrm>
              <a:off x="10217794" y="4916052"/>
              <a:ext cx="314862" cy="315025"/>
              <a:chOff x="11179685" y="3341406"/>
              <a:chExt cx="314862" cy="315025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42565B-480D-4E42-AC68-4FE3478B835D}"/>
                  </a:ext>
                </a:extLst>
              </p:cNvPr>
              <p:cNvSpPr txBox="1"/>
              <p:nvPr/>
            </p:nvSpPr>
            <p:spPr>
              <a:xfrm flipH="1">
                <a:off x="11179685" y="3348654"/>
                <a:ext cx="264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solidFill>
                      <a:srgbClr val="F8A404"/>
                    </a:solidFill>
                  </a:rPr>
                  <a:t>χ</a:t>
                </a:r>
                <a:endParaRPr lang="en-US" sz="1400" dirty="0">
                  <a:solidFill>
                    <a:srgbClr val="F8A404"/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D3C8262-D05F-40A8-A324-382F6773F69C}"/>
                  </a:ext>
                </a:extLst>
              </p:cNvPr>
              <p:cNvSpPr txBox="1"/>
              <p:nvPr/>
            </p:nvSpPr>
            <p:spPr>
              <a:xfrm>
                <a:off x="11252173" y="3341406"/>
                <a:ext cx="24237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rgbClr val="F8A404"/>
                    </a:solidFill>
                  </a:rPr>
                  <a:t>2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EEDBE43-10A5-40FB-B94E-31C84E54A8DE}"/>
                </a:ext>
              </a:extLst>
            </p:cNvPr>
            <p:cNvGrpSpPr/>
            <p:nvPr/>
          </p:nvGrpSpPr>
          <p:grpSpPr>
            <a:xfrm>
              <a:off x="9417403" y="4981202"/>
              <a:ext cx="314862" cy="315025"/>
              <a:chOff x="11179685" y="3341406"/>
              <a:chExt cx="314862" cy="315025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FE5D271-DC88-448D-834F-082FE3D627FF}"/>
                  </a:ext>
                </a:extLst>
              </p:cNvPr>
              <p:cNvSpPr txBox="1"/>
              <p:nvPr/>
            </p:nvSpPr>
            <p:spPr>
              <a:xfrm flipH="1">
                <a:off x="11179685" y="3348654"/>
                <a:ext cx="264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solidFill>
                      <a:srgbClr val="F8A404"/>
                    </a:solidFill>
                  </a:rPr>
                  <a:t>χ</a:t>
                </a:r>
                <a:endParaRPr lang="en-US" sz="1400" dirty="0">
                  <a:solidFill>
                    <a:srgbClr val="F8A404"/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D1B27A-9CBF-445A-9C73-93E1986E600D}"/>
                  </a:ext>
                </a:extLst>
              </p:cNvPr>
              <p:cNvSpPr txBox="1"/>
              <p:nvPr/>
            </p:nvSpPr>
            <p:spPr>
              <a:xfrm>
                <a:off x="11252173" y="3341406"/>
                <a:ext cx="24237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rgbClr val="F8A404"/>
                    </a:solidFill>
                  </a:rPr>
                  <a:t>2</a:t>
                </a:r>
              </a:p>
            </p:txBody>
          </p:sp>
        </p:grp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B7377CD-0BE0-41CD-A83C-C89853C010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2840" y="5148805"/>
              <a:ext cx="218874" cy="9842"/>
            </a:xfrm>
            <a:prstGeom prst="straightConnector1">
              <a:avLst/>
            </a:prstGeom>
            <a:ln w="31750">
              <a:solidFill>
                <a:srgbClr val="F8A404"/>
              </a:solidFill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67D1B47-FC21-4DFE-BB7F-14914B5D2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87428" y="640371"/>
              <a:ext cx="561975" cy="571500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635D3D5-4426-4848-80F6-9BA887156DE4}"/>
              </a:ext>
            </a:extLst>
          </p:cNvPr>
          <p:cNvSpPr txBox="1"/>
          <p:nvPr/>
        </p:nvSpPr>
        <p:spPr>
          <a:xfrm>
            <a:off x="5561338" y="6343658"/>
            <a:ext cx="542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tencil" panose="040409050D0802020404" pitchFamily="82" charset="0"/>
              </a:rPr>
              <a:t>Not a real Swiss Micros Project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B13484A-AB52-43B1-9077-954C94D66567}"/>
              </a:ext>
            </a:extLst>
          </p:cNvPr>
          <p:cNvSpPr txBox="1"/>
          <p:nvPr/>
        </p:nvSpPr>
        <p:spPr>
          <a:xfrm>
            <a:off x="1892641" y="6154191"/>
            <a:ext cx="26196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rgbClr val="0000FF"/>
                </a:solidFill>
              </a:rPr>
              <a:t>a What if?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17AE20A-C9B7-6D48-44D8-CEB1921DA830}"/>
                  </a:ext>
                </a:extLst>
              </p:cNvPr>
              <p:cNvSpPr txBox="1"/>
              <p:nvPr/>
            </p:nvSpPr>
            <p:spPr>
              <a:xfrm>
                <a:off x="6665474" y="4937949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90B4E4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dirty="0">
                  <a:solidFill>
                    <a:srgbClr val="90B4E4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17AE20A-C9B7-6D48-44D8-CEB1921DA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474" y="4937949"/>
                <a:ext cx="36576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9ED01-63C3-37CB-2611-47505E9F2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BA2F1-E6BA-4FE4-99DF-179EB3A9F9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8E9A5C-CE02-EAB3-D58F-78F1DDD32A9E}"/>
              </a:ext>
            </a:extLst>
          </p:cNvPr>
          <p:cNvSpPr txBox="1"/>
          <p:nvPr/>
        </p:nvSpPr>
        <p:spPr>
          <a:xfrm>
            <a:off x="2726404" y="5002324"/>
            <a:ext cx="549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8A404"/>
                </a:solidFill>
              </a:rPr>
              <a:t>OFF</a:t>
            </a:r>
            <a:endParaRPr lang="en-US" sz="1600" b="1" dirty="0">
              <a:solidFill>
                <a:srgbClr val="90B4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58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FFF6A8B-9CDA-46CA-8953-D6CAAB12AE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t="647" r="821" b="51874"/>
          <a:stretch/>
        </p:blipFill>
        <p:spPr>
          <a:xfrm>
            <a:off x="2207673" y="123825"/>
            <a:ext cx="10052170" cy="619125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519259F-A557-4623-85E1-EDE9B3C5712A}"/>
              </a:ext>
            </a:extLst>
          </p:cNvPr>
          <p:cNvSpPr txBox="1"/>
          <p:nvPr/>
        </p:nvSpPr>
        <p:spPr>
          <a:xfrm>
            <a:off x="-53370" y="-63286"/>
            <a:ext cx="229193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DM17L+</a:t>
            </a:r>
          </a:p>
          <a:p>
            <a:endParaRPr lang="en-US" dirty="0"/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Additional Potential features with this configuration (if enough memory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):</a:t>
            </a:r>
          </a:p>
          <a:p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Use DM12L dot matrix display to display keycap labels in program mode*</a:t>
            </a:r>
          </a:p>
          <a:p>
            <a:endParaRPr lang="en-US" sz="1200" dirty="0">
              <a:sym typeface="Wingdings" panose="05000000000000000000" pitchFamily="2" charset="2"/>
            </a:endParaRPr>
          </a:p>
          <a:p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n!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implements </a:t>
            </a:r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x!</a:t>
            </a:r>
            <a:endParaRPr lang="en-US" sz="12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endParaRPr lang="en-US" sz="1200" dirty="0">
              <a:sym typeface="Wingdings" panose="05000000000000000000" pitchFamily="2" charset="2"/>
            </a:endParaRPr>
          </a:p>
          <a:p>
            <a:r>
              <a:rPr lang="en-US" sz="1200" dirty="0">
                <a:sym typeface="Wingdings" panose="05000000000000000000" pitchFamily="2" charset="2"/>
              </a:rPr>
              <a:t>Support additional Program steps</a:t>
            </a:r>
          </a:p>
          <a:p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RCL</a:t>
            </a:r>
            <a:r>
              <a:rPr lang="en-US" sz="1200" dirty="0">
                <a:solidFill>
                  <a:srgbClr val="FFC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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 RCL </a:t>
            </a:r>
            <a:r>
              <a:rPr lang="en-US" sz="1200" dirty="0">
                <a:solidFill>
                  <a:srgbClr val="FFC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PRGM,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RCL </a:t>
            </a:r>
            <a:r>
              <a:rPr lang="en-US" sz="1200" dirty="0">
                <a:solidFill>
                  <a:srgbClr val="FFC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FIN,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RCL </a:t>
            </a:r>
            <a:r>
              <a:rPr lang="en-US" sz="1200" dirty="0">
                <a:solidFill>
                  <a:srgbClr val="FFC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REG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 display corresponding data sequentially with labels</a:t>
            </a:r>
          </a:p>
          <a:p>
            <a:endParaRPr lang="en-US" sz="1200" dirty="0">
              <a:solidFill>
                <a:srgbClr val="00B0F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en-US" sz="1200" dirty="0">
              <a:sym typeface="Wingdings" panose="05000000000000000000" pitchFamily="2" charset="2"/>
            </a:endParaRPr>
          </a:p>
          <a:p>
            <a:r>
              <a:rPr lang="en-US" sz="1200" dirty="0">
                <a:sym typeface="Wingdings" panose="05000000000000000000" pitchFamily="2" charset="2"/>
              </a:rPr>
              <a:t>Use STO</a:t>
            </a:r>
            <a:r>
              <a:rPr lang="en-US" sz="1200" b="1" dirty="0">
                <a:solidFill>
                  <a:srgbClr val="FFC000"/>
                </a:solidFill>
                <a:sym typeface="Wingdings" panose="05000000000000000000" pitchFamily="2" charset="2"/>
              </a:rPr>
              <a:t>f</a:t>
            </a:r>
            <a:r>
              <a:rPr lang="en-US" sz="1200" dirty="0">
                <a:sym typeface="Wingdings" panose="05000000000000000000" pitchFamily="2" charset="2"/>
              </a:rPr>
              <a:t>[0-9], RCL</a:t>
            </a:r>
            <a:r>
              <a:rPr lang="en-US" sz="1200" b="1" dirty="0">
                <a:solidFill>
                  <a:srgbClr val="FFC000"/>
                </a:solidFill>
                <a:sym typeface="Wingdings" panose="05000000000000000000" pitchFamily="2" charset="2"/>
              </a:rPr>
              <a:t>f</a:t>
            </a:r>
            <a:r>
              <a:rPr lang="en-US" sz="1200" b="1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en-US" sz="1200" dirty="0">
                <a:sym typeface="Wingdings" panose="05000000000000000000" pitchFamily="2" charset="2"/>
              </a:rPr>
              <a:t>[0-9] to save, recall states (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current settings, programs, registers and financial registers)*</a:t>
            </a:r>
            <a:endParaRPr lang="en-US" sz="1200" dirty="0"/>
          </a:p>
          <a:p>
            <a:endParaRPr lang="en-US" sz="1600" dirty="0"/>
          </a:p>
          <a:p>
            <a:r>
              <a:rPr lang="en-US" sz="1200" dirty="0">
                <a:sym typeface="Wingdings" panose="05000000000000000000" pitchFamily="2" charset="2"/>
              </a:rPr>
              <a:t>Use STO</a:t>
            </a:r>
            <a:r>
              <a:rPr lang="en-US" sz="1200" b="1" dirty="0">
                <a:solidFill>
                  <a:srgbClr val="00B0F0"/>
                </a:solidFill>
                <a:sym typeface="Wingdings" panose="05000000000000000000" pitchFamily="2" charset="2"/>
              </a:rPr>
              <a:t>g</a:t>
            </a:r>
            <a:r>
              <a:rPr lang="en-US" sz="1200" dirty="0">
                <a:sym typeface="Wingdings" panose="05000000000000000000" pitchFamily="2" charset="2"/>
              </a:rPr>
              <a:t>[0-9], RCL</a:t>
            </a:r>
            <a:r>
              <a:rPr lang="en-US" sz="1200" b="1" dirty="0">
                <a:solidFill>
                  <a:srgbClr val="00B0F0"/>
                </a:solidFill>
                <a:sym typeface="Wingdings" panose="05000000000000000000" pitchFamily="2" charset="2"/>
              </a:rPr>
              <a:t>g</a:t>
            </a:r>
            <a:r>
              <a:rPr lang="en-US" sz="1200" dirty="0">
                <a:sym typeface="Wingdings" panose="05000000000000000000" pitchFamily="2" charset="2"/>
              </a:rPr>
              <a:t>[0-9] to save, recall register sets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*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5BA4746-991F-4C2C-B37C-80B90F8D9C18}"/>
              </a:ext>
            </a:extLst>
          </p:cNvPr>
          <p:cNvGrpSpPr/>
          <p:nvPr/>
        </p:nvGrpSpPr>
        <p:grpSpPr>
          <a:xfrm>
            <a:off x="5384241" y="627323"/>
            <a:ext cx="6543728" cy="4692243"/>
            <a:chOff x="5333441" y="640371"/>
            <a:chExt cx="6543728" cy="469224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438048E-61E2-4826-9C37-686B18BD9D5E}"/>
                </a:ext>
              </a:extLst>
            </p:cNvPr>
            <p:cNvGrpSpPr/>
            <p:nvPr/>
          </p:nvGrpSpPr>
          <p:grpSpPr>
            <a:xfrm>
              <a:off x="7292002" y="3148816"/>
              <a:ext cx="771355" cy="338554"/>
              <a:chOff x="7292002" y="3148816"/>
              <a:chExt cx="771355" cy="338554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105B1F3-D75F-40B1-8307-820E5C5CA822}"/>
                  </a:ext>
                </a:extLst>
              </p:cNvPr>
              <p:cNvSpPr txBox="1"/>
              <p:nvPr/>
            </p:nvSpPr>
            <p:spPr>
              <a:xfrm>
                <a:off x="7364191" y="3148816"/>
                <a:ext cx="6991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8A404"/>
                    </a:solidFill>
                  </a:rPr>
                  <a:t>H.MS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6E33F2C3-6EF5-401D-BCF2-B1D22044CB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2002" y="3313610"/>
                <a:ext cx="144379" cy="0"/>
              </a:xfrm>
              <a:prstGeom prst="straightConnector1">
                <a:avLst/>
              </a:prstGeom>
              <a:ln w="15875">
                <a:solidFill>
                  <a:srgbClr val="F8A40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5C5567A-5211-4016-B37F-F583D077CFDE}"/>
                </a:ext>
              </a:extLst>
            </p:cNvPr>
            <p:cNvSpPr txBox="1"/>
            <p:nvPr/>
          </p:nvSpPr>
          <p:spPr>
            <a:xfrm>
              <a:off x="5333441" y="4994060"/>
              <a:ext cx="9710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FSE</a:t>
              </a:r>
              <a:r>
                <a:rPr lang="en-US" sz="1400" dirty="0">
                  <a:solidFill>
                    <a:srgbClr val="BC8F00"/>
                  </a:solidFill>
                </a:rPr>
                <a:t> </a:t>
              </a:r>
              <a:r>
                <a:rPr lang="en-US" sz="1600" b="1" dirty="0">
                  <a:solidFill>
                    <a:srgbClr val="90B4E4"/>
                  </a:solidFill>
                </a:rPr>
                <a:t>DRG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54279F-FF12-465E-85BA-92C0CC4C52EC}"/>
                </a:ext>
              </a:extLst>
            </p:cNvPr>
            <p:cNvSpPr txBox="1"/>
            <p:nvPr/>
          </p:nvSpPr>
          <p:spPr>
            <a:xfrm>
              <a:off x="10999333" y="2161271"/>
              <a:ext cx="7499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SIN</a:t>
              </a:r>
              <a:r>
                <a:rPr lang="en-US" sz="1600" b="1" dirty="0">
                  <a:solidFill>
                    <a:srgbClr val="BC8F00"/>
                  </a:solidFill>
                </a:rPr>
                <a:t> </a:t>
              </a:r>
              <a:r>
                <a:rPr lang="en-US" sz="1600" b="1" dirty="0">
                  <a:solidFill>
                    <a:srgbClr val="90B4E4"/>
                  </a:solidFill>
                </a:rPr>
                <a:t>-1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6D005E-F39E-4C53-8F39-4BB0B7654287}"/>
                </a:ext>
              </a:extLst>
            </p:cNvPr>
            <p:cNvSpPr txBox="1"/>
            <p:nvPr/>
          </p:nvSpPr>
          <p:spPr>
            <a:xfrm>
              <a:off x="10999333" y="4960601"/>
              <a:ext cx="7499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R    P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1FB39D-365B-4D95-A39D-0D05270750D5}"/>
                </a:ext>
              </a:extLst>
            </p:cNvPr>
            <p:cNvSpPr txBox="1"/>
            <p:nvPr/>
          </p:nvSpPr>
          <p:spPr>
            <a:xfrm>
              <a:off x="11004879" y="4041449"/>
              <a:ext cx="8722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TAN</a:t>
              </a:r>
              <a:r>
                <a:rPr lang="en-US" sz="1600" b="1" dirty="0">
                  <a:solidFill>
                    <a:srgbClr val="BC8F00"/>
                  </a:solidFill>
                </a:rPr>
                <a:t> </a:t>
              </a:r>
              <a:r>
                <a:rPr lang="en-US" sz="1600" b="1" dirty="0">
                  <a:solidFill>
                    <a:srgbClr val="90B4E4"/>
                  </a:solidFill>
                </a:rPr>
                <a:t>-1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62777A-93EA-4F12-B9CE-0B804F8C7FC6}"/>
                </a:ext>
              </a:extLst>
            </p:cNvPr>
            <p:cNvSpPr txBox="1"/>
            <p:nvPr/>
          </p:nvSpPr>
          <p:spPr>
            <a:xfrm>
              <a:off x="11006428" y="3129448"/>
              <a:ext cx="8502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COS</a:t>
              </a:r>
              <a:r>
                <a:rPr lang="en-US" sz="1400" dirty="0">
                  <a:solidFill>
                    <a:srgbClr val="BC8F00"/>
                  </a:solidFill>
                </a:rPr>
                <a:t> </a:t>
              </a:r>
              <a:r>
                <a:rPr lang="en-US" sz="1600" b="1" dirty="0">
                  <a:solidFill>
                    <a:srgbClr val="90B4E4"/>
                  </a:solidFill>
                </a:rPr>
                <a:t>-1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983F12D-6DD1-449D-A9A1-03E5B74B2CA2}"/>
                </a:ext>
              </a:extLst>
            </p:cNvPr>
            <p:cNvCxnSpPr>
              <a:cxnSpLocks/>
            </p:cNvCxnSpPr>
            <p:nvPr/>
          </p:nvCxnSpPr>
          <p:spPr>
            <a:xfrm>
              <a:off x="11225173" y="5094139"/>
              <a:ext cx="144379" cy="0"/>
            </a:xfrm>
            <a:prstGeom prst="straightConnector1">
              <a:avLst/>
            </a:prstGeom>
            <a:ln w="15875">
              <a:solidFill>
                <a:srgbClr val="F8A40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055CD6A-897B-48E8-BB60-B80D5594BE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14895" y="5169781"/>
              <a:ext cx="144379" cy="0"/>
            </a:xfrm>
            <a:prstGeom prst="straightConnector1">
              <a:avLst/>
            </a:prstGeom>
            <a:ln w="15875">
              <a:solidFill>
                <a:srgbClr val="90B4E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AA9D6C-C205-4887-8E5F-C6DF0CF1696D}"/>
                </a:ext>
              </a:extLst>
            </p:cNvPr>
            <p:cNvSpPr txBox="1"/>
            <p:nvPr/>
          </p:nvSpPr>
          <p:spPr>
            <a:xfrm>
              <a:off x="9199930" y="2167310"/>
              <a:ext cx="57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Q(z)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DB77A1-136A-4E95-BF35-535FCA46CEAE}"/>
                </a:ext>
              </a:extLst>
            </p:cNvPr>
            <p:cNvSpPr txBox="1"/>
            <p:nvPr/>
          </p:nvSpPr>
          <p:spPr>
            <a:xfrm>
              <a:off x="10203884" y="2165927"/>
              <a:ext cx="424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zp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B1FA24-734A-4560-A550-F3A2259F3941}"/>
                </a:ext>
              </a:extLst>
            </p:cNvPr>
            <p:cNvSpPr txBox="1"/>
            <p:nvPr/>
          </p:nvSpPr>
          <p:spPr>
            <a:xfrm>
              <a:off x="9201432" y="3143250"/>
              <a:ext cx="57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Q(t)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2D80B8-5A13-4D5A-A6DE-3E57F8CC2C4C}"/>
                </a:ext>
              </a:extLst>
            </p:cNvPr>
            <p:cNvSpPr txBox="1"/>
            <p:nvPr/>
          </p:nvSpPr>
          <p:spPr>
            <a:xfrm>
              <a:off x="9212477" y="4055254"/>
              <a:ext cx="57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Q(f)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B897AA-6079-466F-9E5B-9F8CC2FB64EF}"/>
                </a:ext>
              </a:extLst>
            </p:cNvPr>
            <p:cNvSpPr txBox="1"/>
            <p:nvPr/>
          </p:nvSpPr>
          <p:spPr>
            <a:xfrm>
              <a:off x="9211633" y="4968660"/>
              <a:ext cx="721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Q(   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C31A5E-EDD2-44E1-B93C-3F74CF63791B}"/>
                </a:ext>
              </a:extLst>
            </p:cNvPr>
            <p:cNvSpPr txBox="1"/>
            <p:nvPr/>
          </p:nvSpPr>
          <p:spPr>
            <a:xfrm>
              <a:off x="10205735" y="3137096"/>
              <a:ext cx="424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tp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13589C2-D932-4260-A211-12A23D71A6BF}"/>
                </a:ext>
              </a:extLst>
            </p:cNvPr>
            <p:cNvSpPr txBox="1"/>
            <p:nvPr/>
          </p:nvSpPr>
          <p:spPr>
            <a:xfrm>
              <a:off x="10198375" y="4058666"/>
              <a:ext cx="424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fp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C9B3AF-A560-453C-BD04-B871489415AB}"/>
                </a:ext>
              </a:extLst>
            </p:cNvPr>
            <p:cNvSpPr txBox="1"/>
            <p:nvPr/>
          </p:nvSpPr>
          <p:spPr>
            <a:xfrm>
              <a:off x="10169437" y="4963825"/>
              <a:ext cx="5831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C8F00"/>
                  </a:solidFill>
                </a:rPr>
                <a:t>   </a:t>
              </a:r>
              <a:r>
                <a:rPr lang="en-US" sz="1600" b="1" dirty="0">
                  <a:solidFill>
                    <a:srgbClr val="F8A404"/>
                  </a:solidFill>
                </a:rPr>
                <a:t>p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96E9B3-E864-49AD-80C0-32FBD6044FFA}"/>
                </a:ext>
              </a:extLst>
            </p:cNvPr>
            <p:cNvSpPr txBox="1"/>
            <p:nvPr/>
          </p:nvSpPr>
          <p:spPr>
            <a:xfrm>
              <a:off x="7549077" y="2173660"/>
              <a:ext cx="3579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H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8954065-32A0-4A60-BED8-F23AB4B75FD6}"/>
                </a:ext>
              </a:extLst>
            </p:cNvPr>
            <p:cNvCxnSpPr>
              <a:cxnSpLocks/>
            </p:cNvCxnSpPr>
            <p:nvPr/>
          </p:nvCxnSpPr>
          <p:spPr>
            <a:xfrm>
              <a:off x="7476887" y="2342937"/>
              <a:ext cx="144379" cy="0"/>
            </a:xfrm>
            <a:prstGeom prst="straightConnector1">
              <a:avLst/>
            </a:prstGeom>
            <a:ln w="15875">
              <a:solidFill>
                <a:srgbClr val="F8A40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958390-1F71-460A-AF52-32ACFC67D67D}"/>
                </a:ext>
              </a:extLst>
            </p:cNvPr>
            <p:cNvSpPr txBox="1"/>
            <p:nvPr/>
          </p:nvSpPr>
          <p:spPr>
            <a:xfrm>
              <a:off x="8277577" y="4059694"/>
              <a:ext cx="5246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Py,x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C61D4A7-AD25-45C2-AA20-3AD8A3B3F3EF}"/>
                </a:ext>
              </a:extLst>
            </p:cNvPr>
            <p:cNvSpPr txBox="1"/>
            <p:nvPr/>
          </p:nvSpPr>
          <p:spPr>
            <a:xfrm>
              <a:off x="8279646" y="4969578"/>
              <a:ext cx="5303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Cy,x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4132557-A30B-4541-B4CF-78EFD1A28A89}"/>
                </a:ext>
              </a:extLst>
            </p:cNvPr>
            <p:cNvSpPr txBox="1"/>
            <p:nvPr/>
          </p:nvSpPr>
          <p:spPr>
            <a:xfrm>
              <a:off x="8309455" y="2169624"/>
              <a:ext cx="3993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10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29D9D95-1E06-4C13-9A59-7331A6A5A927}"/>
                </a:ext>
              </a:extLst>
            </p:cNvPr>
            <p:cNvSpPr txBox="1"/>
            <p:nvPr/>
          </p:nvSpPr>
          <p:spPr>
            <a:xfrm>
              <a:off x="8277577" y="3148684"/>
              <a:ext cx="4885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8A404"/>
                  </a:solidFill>
                </a:rPr>
                <a:t>Log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D5489F5-6793-470B-8138-E46A3BE04EC3}"/>
                </a:ext>
              </a:extLst>
            </p:cNvPr>
            <p:cNvSpPr txBox="1"/>
            <p:nvPr/>
          </p:nvSpPr>
          <p:spPr>
            <a:xfrm>
              <a:off x="8521846" y="2100002"/>
              <a:ext cx="242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8A404"/>
                  </a:solidFill>
                </a:rPr>
                <a:t>x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F577884-5E57-47D7-B931-F348F691202D}"/>
                </a:ext>
              </a:extLst>
            </p:cNvPr>
            <p:cNvGrpSpPr/>
            <p:nvPr/>
          </p:nvGrpSpPr>
          <p:grpSpPr>
            <a:xfrm>
              <a:off x="10217794" y="4916052"/>
              <a:ext cx="314862" cy="315025"/>
              <a:chOff x="11179685" y="3341406"/>
              <a:chExt cx="314862" cy="315025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42565B-480D-4E42-AC68-4FE3478B835D}"/>
                  </a:ext>
                </a:extLst>
              </p:cNvPr>
              <p:cNvSpPr txBox="1"/>
              <p:nvPr/>
            </p:nvSpPr>
            <p:spPr>
              <a:xfrm flipH="1">
                <a:off x="11179685" y="3348654"/>
                <a:ext cx="264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solidFill>
                      <a:srgbClr val="F8A404"/>
                    </a:solidFill>
                  </a:rPr>
                  <a:t>χ</a:t>
                </a:r>
                <a:endParaRPr lang="en-US" sz="1400" dirty="0">
                  <a:solidFill>
                    <a:srgbClr val="F8A404"/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D3C8262-D05F-40A8-A324-382F6773F69C}"/>
                  </a:ext>
                </a:extLst>
              </p:cNvPr>
              <p:cNvSpPr txBox="1"/>
              <p:nvPr/>
            </p:nvSpPr>
            <p:spPr>
              <a:xfrm>
                <a:off x="11252173" y="3341406"/>
                <a:ext cx="24237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rgbClr val="F8A404"/>
                    </a:solidFill>
                  </a:rPr>
                  <a:t>2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EEDBE43-10A5-40FB-B94E-31C84E54A8DE}"/>
                </a:ext>
              </a:extLst>
            </p:cNvPr>
            <p:cNvGrpSpPr/>
            <p:nvPr/>
          </p:nvGrpSpPr>
          <p:grpSpPr>
            <a:xfrm>
              <a:off x="9417403" y="4981202"/>
              <a:ext cx="314862" cy="315025"/>
              <a:chOff x="11179685" y="3341406"/>
              <a:chExt cx="314862" cy="315025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FE5D271-DC88-448D-834F-082FE3D627FF}"/>
                  </a:ext>
                </a:extLst>
              </p:cNvPr>
              <p:cNvSpPr txBox="1"/>
              <p:nvPr/>
            </p:nvSpPr>
            <p:spPr>
              <a:xfrm flipH="1">
                <a:off x="11179685" y="3348654"/>
                <a:ext cx="264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solidFill>
                      <a:srgbClr val="F8A404"/>
                    </a:solidFill>
                  </a:rPr>
                  <a:t>χ</a:t>
                </a:r>
                <a:endParaRPr lang="en-US" sz="1400" dirty="0">
                  <a:solidFill>
                    <a:srgbClr val="F8A404"/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D1B27A-9CBF-445A-9C73-93E1986E600D}"/>
                  </a:ext>
                </a:extLst>
              </p:cNvPr>
              <p:cNvSpPr txBox="1"/>
              <p:nvPr/>
            </p:nvSpPr>
            <p:spPr>
              <a:xfrm>
                <a:off x="11252173" y="3341406"/>
                <a:ext cx="24237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rgbClr val="F8A404"/>
                    </a:solidFill>
                  </a:rPr>
                  <a:t>2</a:t>
                </a:r>
              </a:p>
            </p:txBody>
          </p:sp>
        </p:grp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B7377CD-0BE0-41CD-A83C-C89853C010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2840" y="5148805"/>
              <a:ext cx="218874" cy="9842"/>
            </a:xfrm>
            <a:prstGeom prst="straightConnector1">
              <a:avLst/>
            </a:prstGeom>
            <a:ln w="31750">
              <a:solidFill>
                <a:srgbClr val="F8A404"/>
              </a:solidFill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67D1B47-FC21-4DFE-BB7F-14914B5D2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87428" y="640371"/>
              <a:ext cx="561975" cy="571500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635D3D5-4426-4848-80F6-9BA887156DE4}"/>
              </a:ext>
            </a:extLst>
          </p:cNvPr>
          <p:cNvSpPr txBox="1"/>
          <p:nvPr/>
        </p:nvSpPr>
        <p:spPr>
          <a:xfrm>
            <a:off x="5704877" y="6327049"/>
            <a:ext cx="542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tencil" panose="040409050D0802020404" pitchFamily="82" charset="0"/>
              </a:rPr>
              <a:t>Not a real Swiss Micros Project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B13484A-AB52-43B1-9077-954C94D66567}"/>
              </a:ext>
            </a:extLst>
          </p:cNvPr>
          <p:cNvSpPr txBox="1"/>
          <p:nvPr/>
        </p:nvSpPr>
        <p:spPr>
          <a:xfrm>
            <a:off x="2570504" y="6154191"/>
            <a:ext cx="26196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rgbClr val="0000FF"/>
                </a:solidFill>
              </a:rPr>
              <a:t>a What if?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17AE20A-C9B7-6D48-44D8-CEB1921DA830}"/>
                  </a:ext>
                </a:extLst>
              </p:cNvPr>
              <p:cNvSpPr txBox="1"/>
              <p:nvPr/>
            </p:nvSpPr>
            <p:spPr>
              <a:xfrm>
                <a:off x="6665474" y="4937949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90B4E4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dirty="0">
                  <a:solidFill>
                    <a:srgbClr val="90B4E4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17AE20A-C9B7-6D48-44D8-CEB1921DA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474" y="4937949"/>
                <a:ext cx="36576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0BC789E-0959-4124-BEDB-500AA00B0A9C}"/>
              </a:ext>
            </a:extLst>
          </p:cNvPr>
          <p:cNvSpPr txBox="1"/>
          <p:nvPr/>
        </p:nvSpPr>
        <p:spPr>
          <a:xfrm>
            <a:off x="1227909" y="6296272"/>
            <a:ext cx="1162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* Bruce Horrocks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E093E27-4403-6CCE-A4FE-0B5D17A3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BA2F1-E6BA-4FE4-99DF-179EB3A9F9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32F211-21EE-1A48-1C52-D6DC45AA7C0F}"/>
              </a:ext>
            </a:extLst>
          </p:cNvPr>
          <p:cNvSpPr txBox="1"/>
          <p:nvPr/>
        </p:nvSpPr>
        <p:spPr>
          <a:xfrm>
            <a:off x="2726404" y="5002324"/>
            <a:ext cx="549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8A404"/>
                </a:solidFill>
              </a:rPr>
              <a:t>OFF</a:t>
            </a:r>
            <a:endParaRPr lang="en-US" sz="1600" b="1" dirty="0">
              <a:solidFill>
                <a:srgbClr val="90B4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96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6635D3D5-4426-4848-80F6-9BA887156DE4}"/>
              </a:ext>
            </a:extLst>
          </p:cNvPr>
          <p:cNvSpPr txBox="1"/>
          <p:nvPr/>
        </p:nvSpPr>
        <p:spPr>
          <a:xfrm>
            <a:off x="5572677" y="6330217"/>
            <a:ext cx="542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tencil" panose="040409050D0802020404" pitchFamily="82" charset="0"/>
              </a:rPr>
              <a:t>Not a real Swiss Micros Project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B13484A-AB52-43B1-9077-954C94D66567}"/>
              </a:ext>
            </a:extLst>
          </p:cNvPr>
          <p:cNvSpPr txBox="1"/>
          <p:nvPr/>
        </p:nvSpPr>
        <p:spPr>
          <a:xfrm>
            <a:off x="2665266" y="6154191"/>
            <a:ext cx="26196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rgbClr val="0000FF"/>
                </a:solidFill>
              </a:rPr>
              <a:t>a What if?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C374D5-3675-A49A-6DDE-9801AEB001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2" t="29954" r="41091" b="64771"/>
          <a:stretch/>
        </p:blipFill>
        <p:spPr>
          <a:xfrm>
            <a:off x="2336676" y="-4796"/>
            <a:ext cx="4677197" cy="6878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BFEF52-4726-8330-582B-723116D240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9" t="30476" r="77638" b="64249"/>
          <a:stretch/>
        </p:blipFill>
        <p:spPr>
          <a:xfrm>
            <a:off x="6933017" y="1310932"/>
            <a:ext cx="839740" cy="6878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E8F354F-52F8-3BAE-539B-973FF676F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4" t="29954" r="59849" b="64771"/>
          <a:stretch/>
        </p:blipFill>
        <p:spPr>
          <a:xfrm>
            <a:off x="1353097" y="1310932"/>
            <a:ext cx="804185" cy="68782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BC6E0D2-2972-49A3-0634-34FB65CABA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7" t="39858" r="50898" b="55364"/>
          <a:stretch/>
        </p:blipFill>
        <p:spPr>
          <a:xfrm>
            <a:off x="6147025" y="1375670"/>
            <a:ext cx="735997" cy="62308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BDC8209-0224-0249-CEFB-E1855F4302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7" t="39858" r="50898" b="55364"/>
          <a:stretch/>
        </p:blipFill>
        <p:spPr>
          <a:xfrm>
            <a:off x="605781" y="1364983"/>
            <a:ext cx="735997" cy="62308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9FABBED-4A67-DBFE-30FA-B3CFD05AFB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7" t="39858" r="50898" b="55364"/>
          <a:stretch/>
        </p:blipFill>
        <p:spPr>
          <a:xfrm>
            <a:off x="1508966" y="9343"/>
            <a:ext cx="735997" cy="623086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DE128209-3D2D-2D32-7C5E-7BC25C0C4D14}"/>
              </a:ext>
            </a:extLst>
          </p:cNvPr>
          <p:cNvSpPr txBox="1"/>
          <p:nvPr/>
        </p:nvSpPr>
        <p:spPr>
          <a:xfrm>
            <a:off x="4902200" y="1983317"/>
            <a:ext cx="2391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82D42F-008C-F985-A037-F755AECCE1E4}"/>
              </a:ext>
            </a:extLst>
          </p:cNvPr>
          <p:cNvGrpSpPr/>
          <p:nvPr/>
        </p:nvGrpSpPr>
        <p:grpSpPr>
          <a:xfrm>
            <a:off x="140727" y="2091039"/>
            <a:ext cx="2556769" cy="461665"/>
            <a:chOff x="355107" y="2198761"/>
            <a:chExt cx="2556769" cy="46166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3F4B231-15AF-6851-6C56-2782391F60F0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65BB72E-D8C7-A2C0-6771-24C91F7F4393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Misc Fixed 7x13" panose="02000609000000000000" pitchFamily="49" charset="0"/>
                <a:ea typeface="Misc Fixed 7x13" panose="02000609000000000000" pitchFamily="49" charset="0"/>
                <a:cs typeface="Misc Fixed 7x13" panose="02000609000000000000" pitchFamily="49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C20FD21-D39C-23D5-E95B-380C4D656A0B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n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335B8E3-95F8-29A2-FC05-F60E20506754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3F48DC-683C-3D14-F083-CB03103E6526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Misc Fixed 7x13" panose="02000609000000000000" pitchFamily="49" charset="0"/>
                <a:ea typeface="Misc Fixed 7x13" panose="02000609000000000000" pitchFamily="49" charset="0"/>
                <a:cs typeface="Misc Fixed 7x13" panose="02000609000000000000" pitchFamily="49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A88F4F9-25F8-CC6F-FD68-386FBA84D169}"/>
                </a:ext>
              </a:extLst>
            </p:cNvPr>
            <p:cNvSpPr txBox="1"/>
            <p:nvPr/>
          </p:nvSpPr>
          <p:spPr>
            <a:xfrm>
              <a:off x="1302279" y="2198761"/>
              <a:ext cx="199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Misc Fixed 7x13" panose="02000609000000000000" pitchFamily="49" charset="0"/>
                <a:ea typeface="Misc Fixed 7x13" panose="02000609000000000000" pitchFamily="49" charset="0"/>
                <a:cs typeface="Misc Fixed 7x13" panose="02000609000000000000" pitchFamily="49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87584D-703E-6153-BEEB-CD67C5574B2D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Misc Fixed 7x13" panose="02000609000000000000" pitchFamily="49" charset="0"/>
                <a:ea typeface="Misc Fixed 7x13" panose="02000609000000000000" pitchFamily="49" charset="0"/>
                <a:cs typeface="Misc Fixed 7x13" panose="02000609000000000000" pitchFamily="49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3F88B0-EABC-F868-CB5B-5958623A2014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Misc Fixed 7x13" panose="02000609000000000000" pitchFamily="49" charset="0"/>
                <a:ea typeface="Misc Fixed 7x13" panose="02000609000000000000" pitchFamily="49" charset="0"/>
                <a:cs typeface="Misc Fixed 7x13" panose="02000609000000000000" pitchFamily="49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3F8B3F-8751-A880-3EB8-A3475B6117BF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Misc Fixed 7x13" panose="02000609000000000000" pitchFamily="49" charset="0"/>
                <a:ea typeface="Misc Fixed 7x13" panose="02000609000000000000" pitchFamily="49" charset="0"/>
                <a:cs typeface="Misc Fixed 7x13" panose="02000609000000000000" pitchFamily="49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913914-EBFC-3D72-422F-2DE1475969C5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Misc Fixed 7x13" panose="02000609000000000000" pitchFamily="49" charset="0"/>
                <a:ea typeface="Misc Fixed 7x13" panose="02000609000000000000" pitchFamily="49" charset="0"/>
                <a:cs typeface="Misc Fixed 7x13" panose="02000609000000000000" pitchFamily="49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83C1E0-9613-59CB-67BE-763B637EDE21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Misc Fixed 7x13" panose="02000609000000000000" pitchFamily="49" charset="0"/>
                <a:ea typeface="Misc Fixed 7x13" panose="02000609000000000000" pitchFamily="49" charset="0"/>
                <a:cs typeface="Misc Fixed 7x13" panose="02000609000000000000" pitchFamily="49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17F01F-072C-8497-C338-D97BBC0CFB0B}"/>
              </a:ext>
            </a:extLst>
          </p:cNvPr>
          <p:cNvGrpSpPr/>
          <p:nvPr/>
        </p:nvGrpSpPr>
        <p:grpSpPr>
          <a:xfrm>
            <a:off x="2814657" y="3927196"/>
            <a:ext cx="2556769" cy="461665"/>
            <a:chOff x="355107" y="2198761"/>
            <a:chExt cx="2556769" cy="46166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1C11BCD-112D-A1E9-F976-92144BA0BE86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DCBB28-2244-EB33-9418-43D7D5418C06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F0D706-26AD-5AC4-F239-52D712B4D85F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DAA306-AD4C-A039-402E-BCA453217D34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59A8EC5-3E56-585A-0AF5-251F78AFC493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BEDDDE9-4A0E-D2B5-BA85-F8E963F4AF30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33C92F-8CCF-D1BB-9D60-C8946E1D91AF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8055E30-D273-8DB2-7A24-B5CD02423B2B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E67A6FD-75F3-EC3C-8F29-029893099AFA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3D4D5CF-4986-B548-697A-72EE52FCF1C7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78BB961-B85A-965E-9134-4CE3013E34DB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A866FD2-7FFC-694A-E4FA-86C2529803F3}"/>
              </a:ext>
            </a:extLst>
          </p:cNvPr>
          <p:cNvGrpSpPr/>
          <p:nvPr/>
        </p:nvGrpSpPr>
        <p:grpSpPr>
          <a:xfrm>
            <a:off x="140727" y="2688277"/>
            <a:ext cx="2556769" cy="461665"/>
            <a:chOff x="355107" y="2198761"/>
            <a:chExt cx="2556769" cy="461665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BAC1D7FE-1DEA-2C8F-0F5E-162014052554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2CE5B32-C597-02F3-1D10-8ADA4D5C51DC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E664404-6D68-F164-F8A1-130915207226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A6C96D6-C8F8-6BC5-E968-B4FE8EB2FB92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4576280-8281-CEA9-641C-0C80C336E849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D8C0A2D-85BF-BC83-390C-7B87FFD990B9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DCDEBA4-E0A4-6C80-2876-A1EC1A974B47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899CA6D-3FB8-7911-E2D6-D579A5529854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6CA28E2-DFA5-9830-FB57-A49AED1F1E8B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99F8235-5F50-9FB2-1C3F-C6009CF8069E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C6F3DE1-287D-DB2E-6597-EF08F214068D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B92F59C-BCB7-433A-C864-8A834A20E81C}"/>
              </a:ext>
            </a:extLst>
          </p:cNvPr>
          <p:cNvGrpSpPr/>
          <p:nvPr/>
        </p:nvGrpSpPr>
        <p:grpSpPr>
          <a:xfrm>
            <a:off x="154521" y="3285515"/>
            <a:ext cx="2556769" cy="461665"/>
            <a:chOff x="355107" y="2198761"/>
            <a:chExt cx="2556769" cy="461665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C8A64378-71C1-A869-8AEB-267A37532A55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8C77A67-3CE2-4647-9041-F573E7B3BA8D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Misc Fixed 7x13" panose="02000609000000000000" pitchFamily="49" charset="0"/>
                <a:ea typeface="Misc Fixed 7x13" panose="02000609000000000000" pitchFamily="49" charset="0"/>
                <a:cs typeface="Misc Fixed 7x13" panose="02000609000000000000" pitchFamily="49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5567DDE-AD96-D6D3-8E3B-58C800B2DB70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i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1A8AD33-D431-A754-72F4-16E1058A9BB9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940A9A2-2750-8982-DD90-2E30732ECBC0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5AC66D8-F3E8-41B1-DA97-F7E34830F781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B35F4F3-790B-F8A5-A00F-3F116F769432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3553CD1-EBE9-4734-5E13-4BDA2A7915F2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7864C56-252B-9BA6-EE7D-48C7B6E96B09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592C387-A945-16B5-7986-CEB7975D84EE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019E153-3926-5211-61E2-F8B8A7834A7C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8C0285D-64F9-2B8E-07EC-1FD719C399DE}"/>
              </a:ext>
            </a:extLst>
          </p:cNvPr>
          <p:cNvGrpSpPr/>
          <p:nvPr/>
        </p:nvGrpSpPr>
        <p:grpSpPr>
          <a:xfrm>
            <a:off x="150697" y="3961623"/>
            <a:ext cx="2556769" cy="461665"/>
            <a:chOff x="355107" y="2198761"/>
            <a:chExt cx="2556769" cy="461665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7A30851D-4A5C-9245-9727-3AF935FB6243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C46910D-0E5A-C25B-3E16-31EB9CEAF225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D125B2C-2330-EEEE-EAA8-ADABC2CFB75B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29C40B4-322C-4102-22A7-6973D8CE859B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EEE0ED7-1C43-8151-D293-C92CF08B80F6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1CF1F92-BAF3-B687-BF68-DFC6D9CCD961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D1A757A-C236-16AC-E28D-F5C88A250875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F7BD2B5-8849-F004-1C46-67CC2B47B7E1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D97FCF0-A34B-8249-05CC-5C045D0A2D2B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B705F21-2DBB-F411-FE81-075067444603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AE68F89-6C8D-0081-D20C-B784921B258B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BED291C-F12B-A352-6443-61BE0BB0C549}"/>
              </a:ext>
            </a:extLst>
          </p:cNvPr>
          <p:cNvGrpSpPr/>
          <p:nvPr/>
        </p:nvGrpSpPr>
        <p:grpSpPr>
          <a:xfrm>
            <a:off x="2805674" y="3313474"/>
            <a:ext cx="2556769" cy="461665"/>
            <a:chOff x="355107" y="2198761"/>
            <a:chExt cx="2556769" cy="461665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6231E75E-0A96-6BA3-6E49-51AA64C225AF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FD814AB-22C9-100B-75AE-9007B88ABBA9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1A6117B-C6F7-F55F-8BD8-B965FD824A47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F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E3CAB6C-9788-182F-4953-CC7AC96F6DB3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V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FC9E4C1-82DC-BB5D-F7B9-8DD56F32DE83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999FF22-5BBE-983A-7C86-A6B1D1EB6173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944FD99-5100-8401-85D2-0F9A9D5A15E6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26603A9-9FC3-04F0-DB49-57268CC5A214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8895FA7-DF2A-E357-3BE7-43B7B76D8DE2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6373101-EE1B-D84C-B523-E7E0C906E1AC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C7977E1-E878-2531-863D-7011C9685D0B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A2C282B-B0F7-A047-8DBF-388A0A5C64E8}"/>
              </a:ext>
            </a:extLst>
          </p:cNvPr>
          <p:cNvGrpSpPr/>
          <p:nvPr/>
        </p:nvGrpSpPr>
        <p:grpSpPr>
          <a:xfrm>
            <a:off x="168265" y="5359526"/>
            <a:ext cx="2556769" cy="461665"/>
            <a:chOff x="355107" y="2198761"/>
            <a:chExt cx="2556769" cy="461665"/>
          </a:xfrm>
        </p:grpSpPr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609414D2-EFCE-CDDC-7F1A-6F76E2ACBA53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A60C0AA-34A4-9982-4DD3-5E3D46E6EFC9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83A10C2-FBEA-A567-18F5-02AC85AE4B32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017544C-DE7B-EEB2-F6CC-330E26F8D2EE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79F97CD-DE28-7293-AE37-2354FBB1717F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C43CE4F-0363-7BB3-B4C3-D3A98BB64650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F996ADA-F18E-9798-4CD0-22D4DD31EEE6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91267AB-74C2-CE28-C876-87B4F31CE874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5BD18FA-BC96-9E0E-2625-79517AED1837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102B34D3-99B9-0939-822A-D3D13E260159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89AB4D8-E4D0-01E5-77E9-31A53C347B51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80F2460-92E5-619F-8C0E-B438257FEEFD}"/>
              </a:ext>
            </a:extLst>
          </p:cNvPr>
          <p:cNvGrpSpPr/>
          <p:nvPr/>
        </p:nvGrpSpPr>
        <p:grpSpPr>
          <a:xfrm>
            <a:off x="2817011" y="2087047"/>
            <a:ext cx="2556769" cy="461665"/>
            <a:chOff x="355107" y="2198761"/>
            <a:chExt cx="2556769" cy="461665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F879D029-5972-9AAD-5E35-CA551561F111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BADA970-DF83-9536-40FA-91A7D3B90BBF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E322D11-F7E5-7890-7B65-DAA39506DD6B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P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066E9BEC-7F4E-1C3A-C545-1A1D645DC391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M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33CE4F8-2424-B646-EAAD-01CAFBF0A046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T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4EEC97C-D34E-BA8B-4AE6-02C89204F2E9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4F79B19-51BE-D360-03EB-8F2E3C1AD35A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472604B-AF67-86C4-FBE5-AC71C20262B9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5501E7A-AF0F-A589-F50B-B1B7820219EA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5A3DD71A-1448-1906-2EF6-BCFB7AA9CACC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CAD87CCF-1D54-5BA3-FC91-CA761ABC6447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1264682-3BE6-0170-C592-79C44378C915}"/>
              </a:ext>
            </a:extLst>
          </p:cNvPr>
          <p:cNvGrpSpPr/>
          <p:nvPr/>
        </p:nvGrpSpPr>
        <p:grpSpPr>
          <a:xfrm>
            <a:off x="2817011" y="2677675"/>
            <a:ext cx="2556769" cy="461665"/>
            <a:chOff x="355107" y="2198761"/>
            <a:chExt cx="2556769" cy="461665"/>
          </a:xfrm>
        </p:grpSpPr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2E45A4CD-067B-E8CD-F47F-3B56A0E3B866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16A84382-ED44-FE40-8133-0A3CBB9017ED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CEEC499-DE53-9B2C-B48B-D72124638FAB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C99D8E54-2D81-3529-5E2E-B81CD9366309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91FA3B1C-D7CD-6BD8-3BC7-96F8CB2F2FE3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08452280-21E5-DB28-9FAD-18DA2091DE8D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50D63E78-DA5C-599A-0C35-98BA70DC5879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4B79406-5280-5FDF-77B3-58A5E700F9FF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AC50FC0-2067-76AB-025C-451B2695FD1D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D490C013-7167-2312-61CF-04BAF7579AE0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BB215125-B683-2EA1-B320-886C7780DB05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24DD58D-7891-56D3-8DEC-647D2F2CB159}"/>
              </a:ext>
            </a:extLst>
          </p:cNvPr>
          <p:cNvGrpSpPr/>
          <p:nvPr/>
        </p:nvGrpSpPr>
        <p:grpSpPr>
          <a:xfrm>
            <a:off x="168265" y="4736824"/>
            <a:ext cx="2556769" cy="461665"/>
            <a:chOff x="355107" y="2198761"/>
            <a:chExt cx="2556769" cy="461665"/>
          </a:xfrm>
        </p:grpSpPr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E3EDB8FA-B077-0716-C16D-03FF322EF7D5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C956220B-668B-4790-C235-52E8240B3DA3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63394DF-760B-B294-F181-9C522C479907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P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04F30C5C-90B3-BDAC-38D5-DF08091A4241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V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A4D52896-638E-41E4-A175-823B42CF3D38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431CEBB6-191E-6467-811D-45B9B9BE315C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99C66B99-A7A5-7D17-6E9C-048BBF588179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8CF00C74-8FF0-99CB-3046-EBD0A3956EBA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C6D8DBAB-29B9-F27C-B3A4-1D1F232E20C5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15C9EA7-7460-FC9A-9CAC-7E6CC922F0D3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C79E7EED-B4BA-D767-80A3-EDC73BADD54F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4C2286DD-D2BF-B6ED-15F6-255A04B15113}"/>
              </a:ext>
            </a:extLst>
          </p:cNvPr>
          <p:cNvSpPr txBox="1"/>
          <p:nvPr/>
        </p:nvSpPr>
        <p:spPr>
          <a:xfrm>
            <a:off x="10639381" y="1964976"/>
            <a:ext cx="2391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2F3D4CF-EED9-D78B-355E-1DC8FD5A9330}"/>
              </a:ext>
            </a:extLst>
          </p:cNvPr>
          <p:cNvGrpSpPr/>
          <p:nvPr/>
        </p:nvGrpSpPr>
        <p:grpSpPr>
          <a:xfrm>
            <a:off x="8551838" y="3908855"/>
            <a:ext cx="2556769" cy="461665"/>
            <a:chOff x="355107" y="2198761"/>
            <a:chExt cx="2556769" cy="461665"/>
          </a:xfrm>
        </p:grpSpPr>
        <p:sp>
          <p:nvSpPr>
            <p:cNvPr id="155" name="Rectangle: Rounded Corners 154">
              <a:extLst>
                <a:ext uri="{FF2B5EF4-FFF2-40B4-BE49-F238E27FC236}">
                  <a16:creationId xmlns:a16="http://schemas.microsoft.com/office/drawing/2014/main" id="{F0CE38EE-8957-F46F-7460-867EBDF6D0F2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5D7B282B-D95E-7C8A-50F1-EFEBF2C3DA25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C18801E7-978D-12AE-C706-BA5ABB4A7252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23FA3B40-74AC-4FC4-C517-BEE1CA1A05D1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1AEA7202-FF1F-E39E-149A-3CD3FE7DDA7E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6FF12885-6791-A972-D15C-5A207C37E503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AF429BBA-EF30-BBC8-C2C7-2A5FEB3BBDB6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2606D0D7-10CD-6954-7F27-FD3155175765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AC91F268-75BD-2F0F-E3EE-C4B45DEEA7AC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14B2921F-CA0D-598A-22FC-EDC11C8F091D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068371BD-D2FA-6B28-7935-1A9C48030ADF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F29B9DB1-4196-5D8C-D84F-B9CEE5C90733}"/>
              </a:ext>
            </a:extLst>
          </p:cNvPr>
          <p:cNvGrpSpPr/>
          <p:nvPr/>
        </p:nvGrpSpPr>
        <p:grpSpPr>
          <a:xfrm>
            <a:off x="5877908" y="2669936"/>
            <a:ext cx="2556769" cy="461665"/>
            <a:chOff x="355107" y="2198761"/>
            <a:chExt cx="2556769" cy="461665"/>
          </a:xfrm>
        </p:grpSpPr>
        <p:sp>
          <p:nvSpPr>
            <p:cNvPr id="167" name="Rectangle: Rounded Corners 166">
              <a:extLst>
                <a:ext uri="{FF2B5EF4-FFF2-40B4-BE49-F238E27FC236}">
                  <a16:creationId xmlns:a16="http://schemas.microsoft.com/office/drawing/2014/main" id="{FCF2BF40-12CE-F144-3ACA-01360D7CC729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691723BD-8117-46EC-881D-919BAD770CFD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F7D5C066-3437-CAE7-7271-DFBF35971392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81E3134D-BF7D-BEFD-4817-C9DD8DD87FF5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E92F06D8-AA16-00D4-4AD1-5002CAA0D9AB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B19EA610-9F42-9621-188A-F315684CB71D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7A3D2929-EA2D-26EB-E879-680E0FBFB0B6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4AA9F87E-5332-6F57-1BF7-A708F4D69D60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00E4F47F-FE62-379E-A536-F0A8303C96DB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846B3C12-E6C5-0C6B-ABE9-6F302F100D23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D26C8019-CEA3-AB5A-BB02-355DD760867A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6B855DDF-3928-475E-9B3E-EEE9326600F8}"/>
              </a:ext>
            </a:extLst>
          </p:cNvPr>
          <p:cNvGrpSpPr/>
          <p:nvPr/>
        </p:nvGrpSpPr>
        <p:grpSpPr>
          <a:xfrm>
            <a:off x="5887878" y="3943282"/>
            <a:ext cx="2556769" cy="461665"/>
            <a:chOff x="355107" y="2198761"/>
            <a:chExt cx="2556769" cy="461665"/>
          </a:xfrm>
        </p:grpSpPr>
        <p:sp>
          <p:nvSpPr>
            <p:cNvPr id="191" name="Rectangle: Rounded Corners 190">
              <a:extLst>
                <a:ext uri="{FF2B5EF4-FFF2-40B4-BE49-F238E27FC236}">
                  <a16:creationId xmlns:a16="http://schemas.microsoft.com/office/drawing/2014/main" id="{EDB8BA1A-AE21-BFC9-4A51-E463755A8FFF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515990D-66F6-0CE0-8820-D53D983EB685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EF4961A2-4059-E810-3760-EEF5238DEA09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3F472E27-6C5F-3142-C8E9-5E0C49DDF560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A133A6F8-A283-4587-E17A-BE04C473A257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C0903950-FE18-2947-D2E0-C19BEE27CEB5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619C73B6-6E04-F41C-F264-FACE7823A0FB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4FD1F4B7-6729-5B4F-0613-EF38E1B303F8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D8EECCA6-A40D-4F40-1339-02A77FA23F7C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BD918A0E-D451-B170-E824-27192B8758CA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548C2B9A-74A5-D153-C05E-DE34477B7571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B7163E2C-2B74-7ED8-7822-536C95044543}"/>
              </a:ext>
            </a:extLst>
          </p:cNvPr>
          <p:cNvGrpSpPr/>
          <p:nvPr/>
        </p:nvGrpSpPr>
        <p:grpSpPr>
          <a:xfrm>
            <a:off x="5905446" y="5341185"/>
            <a:ext cx="2556769" cy="461665"/>
            <a:chOff x="355107" y="2198761"/>
            <a:chExt cx="2556769" cy="461665"/>
          </a:xfrm>
        </p:grpSpPr>
        <p:sp>
          <p:nvSpPr>
            <p:cNvPr id="215" name="Rectangle: Rounded Corners 214">
              <a:extLst>
                <a:ext uri="{FF2B5EF4-FFF2-40B4-BE49-F238E27FC236}">
                  <a16:creationId xmlns:a16="http://schemas.microsoft.com/office/drawing/2014/main" id="{B209585D-E748-65D2-1C2F-4F94B5F84934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0AB23097-EAFC-FCA6-455A-260FEABE219F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F9BCCCDF-8CB3-FEBF-9C3F-C5B5BD646804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44AB9173-51C7-D8CD-F32C-28E51FB9306B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C93160CB-14A6-3792-EA38-19CE7309E54A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E9A87890-E6A1-AF06-8354-82AAF68A29A1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BA2FA27C-E6BB-FE63-7867-5B9E208CFF02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53BCCF8B-49C0-88E0-5433-4E9192C3DAD7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2B453A72-6CB0-3E96-82D2-A4A397E953F8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060D2DD4-DA02-93B7-708B-EAEE20F27626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454DE73A-B11E-834C-9ECD-9732B560E9A8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4CDA1898-6119-48BC-F2F1-CF24201E246C}"/>
              </a:ext>
            </a:extLst>
          </p:cNvPr>
          <p:cNvGrpSpPr/>
          <p:nvPr/>
        </p:nvGrpSpPr>
        <p:grpSpPr>
          <a:xfrm>
            <a:off x="5908994" y="4623083"/>
            <a:ext cx="2556769" cy="461665"/>
            <a:chOff x="355107" y="2198761"/>
            <a:chExt cx="2556769" cy="461665"/>
          </a:xfrm>
        </p:grpSpPr>
        <p:sp>
          <p:nvSpPr>
            <p:cNvPr id="227" name="Rectangle: Rounded Corners 226">
              <a:extLst>
                <a:ext uri="{FF2B5EF4-FFF2-40B4-BE49-F238E27FC236}">
                  <a16:creationId xmlns:a16="http://schemas.microsoft.com/office/drawing/2014/main" id="{EE722DBA-5DC2-77F5-CCB9-746A089A2A1F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7DC3C25A-492C-0FA6-DE6F-7BE6F82B4C03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DC0D2077-8017-FD87-7A52-B7EB149674C3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∑</a:t>
              </a:r>
              <a:endParaRPr lang="en-US" sz="2400" dirty="0"/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7B8DFEC8-6627-53BA-4644-04EF491F07B5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x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DE8F9E66-A50C-6225-6D0D-44E1EF1D4504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²</a:t>
              </a:r>
              <a:endParaRPr lang="en-US" sz="2400" dirty="0"/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219DC28F-160B-10FE-ED45-FAE2C1CD0ECF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09E2CE8A-500C-2834-98CE-DAF7726AF63E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6356D379-86AC-63AF-F38A-D3F2559CD558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43129A1F-9A0F-D544-10D0-851E88B3FC7A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A4CD0653-6606-11BD-6631-E9714CB9807B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63AE43C3-580D-CF4B-6C93-082D8A0964F9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261DC2B8-6391-7428-161C-3F1663EB9E9C}"/>
              </a:ext>
            </a:extLst>
          </p:cNvPr>
          <p:cNvGrpSpPr/>
          <p:nvPr/>
        </p:nvGrpSpPr>
        <p:grpSpPr>
          <a:xfrm>
            <a:off x="8554192" y="2659334"/>
            <a:ext cx="2556769" cy="461665"/>
            <a:chOff x="355107" y="2198761"/>
            <a:chExt cx="2556769" cy="461665"/>
          </a:xfrm>
        </p:grpSpPr>
        <p:sp>
          <p:nvSpPr>
            <p:cNvPr id="239" name="Rectangle: Rounded Corners 238">
              <a:extLst>
                <a:ext uri="{FF2B5EF4-FFF2-40B4-BE49-F238E27FC236}">
                  <a16:creationId xmlns:a16="http://schemas.microsoft.com/office/drawing/2014/main" id="{71CA57FD-581F-C3C4-6F35-1FD36775EC18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A80104C9-8389-AD1E-A7BC-FA68B1D517EC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14582A6A-8874-4D0A-0C35-222AF467A2A3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1362EBFE-C8E0-48B9-0C13-836A04331060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C86AF809-F599-AEC0-6E2D-74D10471F899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3548E5B9-2E55-3C83-6980-6ED887DC67DE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9E12D2D9-FDA5-9C56-D01D-415CBC156FDE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22DBF496-B453-8CE8-24D9-231E0CCD749C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870A07D5-86EE-A673-92E1-DA84E8D49923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718D1C9D-973B-8BA5-28E9-E584C7BCAB52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D2B0BC5A-FEA6-EF5D-CC25-BB041736C8A1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C9780742-1AFB-2202-C1A7-573ED085FB64}"/>
              </a:ext>
            </a:extLst>
          </p:cNvPr>
          <p:cNvGrpSpPr/>
          <p:nvPr/>
        </p:nvGrpSpPr>
        <p:grpSpPr>
          <a:xfrm>
            <a:off x="8548127" y="2065398"/>
            <a:ext cx="2556769" cy="461665"/>
            <a:chOff x="355107" y="2198761"/>
            <a:chExt cx="2556769" cy="461665"/>
          </a:xfrm>
        </p:grpSpPr>
        <p:sp>
          <p:nvSpPr>
            <p:cNvPr id="251" name="Rectangle: Rounded Corners 250">
              <a:extLst>
                <a:ext uri="{FF2B5EF4-FFF2-40B4-BE49-F238E27FC236}">
                  <a16:creationId xmlns:a16="http://schemas.microsoft.com/office/drawing/2014/main" id="{64500877-7A89-B33A-C3C9-CA2686981490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281EBF51-353F-6EB0-4A43-7F4151F4199D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0D77CE5B-447D-AA70-349D-F973774618F1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∑</a:t>
              </a:r>
              <a:endParaRPr lang="en-US" sz="2400" dirty="0"/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E5E5D8AD-0854-9A50-C7B2-F8CF3B8EA38E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y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6661767D-7D51-10B2-54DB-49B221BDC791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B9F7B998-C77A-D350-398F-0F374A863B4E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63BA9DB0-5423-0297-227A-EEF86B7E5DAB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35BB0341-AA1D-B074-4300-5458F64DA47E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B8534DE2-F003-699D-08A9-7204742723EE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01F2228D-2A25-CD9B-52C3-644B61455DB6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700F7619-7350-5B2F-2E21-B6E25D26DF5C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834280FE-68FB-1031-427B-397F0E311937}"/>
              </a:ext>
            </a:extLst>
          </p:cNvPr>
          <p:cNvGrpSpPr/>
          <p:nvPr/>
        </p:nvGrpSpPr>
        <p:grpSpPr>
          <a:xfrm>
            <a:off x="8571574" y="3258048"/>
            <a:ext cx="2556769" cy="461665"/>
            <a:chOff x="355107" y="2198761"/>
            <a:chExt cx="2556769" cy="461665"/>
          </a:xfrm>
        </p:grpSpPr>
        <p:sp>
          <p:nvSpPr>
            <p:cNvPr id="264" name="Rectangle: Rounded Corners 263">
              <a:extLst>
                <a:ext uri="{FF2B5EF4-FFF2-40B4-BE49-F238E27FC236}">
                  <a16:creationId xmlns:a16="http://schemas.microsoft.com/office/drawing/2014/main" id="{DBB43D79-19AB-9016-0BE2-053C66852497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F80F77CA-952B-14BC-F0A6-5A646BBBF02B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35E383F0-C5D0-6B99-699E-A2C4DDBE2FDD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∑</a:t>
              </a:r>
              <a:endParaRPr lang="en-US" sz="2400" dirty="0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C0EF972A-1FB3-77EE-FE4F-196E18A76C1C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y</a:t>
              </a: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6F35FE3E-D741-4D7C-D1EE-E70CA907ABBE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²</a:t>
              </a:r>
              <a:endParaRPr lang="en-US" sz="2400" dirty="0"/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C8EF5FF8-250E-8719-7706-AC68DCC9FFD2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F11C7C29-0F05-24F7-D9FE-B90800261C60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F0D3DF0B-AE2F-1597-714A-6ABFAD287AA0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DD949F64-4C3E-2EAE-592F-9207F3E9B6D9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33C0C2CF-95E6-F770-A913-9F93DD752414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A66CB4D1-93F5-B415-A33C-A18715AF92A7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7F45BF8C-3062-5E19-B64F-40B10719406F}"/>
              </a:ext>
            </a:extLst>
          </p:cNvPr>
          <p:cNvGrpSpPr/>
          <p:nvPr/>
        </p:nvGrpSpPr>
        <p:grpSpPr>
          <a:xfrm>
            <a:off x="8571574" y="4623753"/>
            <a:ext cx="2556769" cy="461665"/>
            <a:chOff x="355107" y="2198761"/>
            <a:chExt cx="2556769" cy="461665"/>
          </a:xfrm>
        </p:grpSpPr>
        <p:sp>
          <p:nvSpPr>
            <p:cNvPr id="276" name="Rectangle: Rounded Corners 275">
              <a:extLst>
                <a:ext uri="{FF2B5EF4-FFF2-40B4-BE49-F238E27FC236}">
                  <a16:creationId xmlns:a16="http://schemas.microsoft.com/office/drawing/2014/main" id="{E41DBAF0-9245-DF66-7BDA-D1D8E8299261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F01A53E2-03C3-975F-47AD-C151DF73448B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251ADBB5-1F4E-0946-ECE6-E6211957247E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∑</a:t>
              </a:r>
              <a:endParaRPr lang="en-US" sz="2400" dirty="0"/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88126734-7362-0E8B-5C1C-90233AAD9DBD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x</a:t>
              </a:r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78B479DC-3512-4DB7-3067-1E7455BC74A3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y</a:t>
              </a:r>
              <a:endParaRPr lang="en-US" sz="2400" dirty="0"/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E55EBE49-FBF8-40CD-339A-724181EE384A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761EE74C-68CC-DC1E-EBF7-BD1A9CFC586B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F24F1FC1-4586-2402-05AB-75A3CA6C1A2C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4C80C61D-6651-B30D-2F09-A9E6408743E4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096748D7-7B94-A281-7273-86C4F3B102AB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DE90A94A-A2E6-0EDE-3881-D7411C5008B5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59DA8CC6-A0D3-E701-E154-44164612DA14}"/>
              </a:ext>
            </a:extLst>
          </p:cNvPr>
          <p:cNvGrpSpPr/>
          <p:nvPr/>
        </p:nvGrpSpPr>
        <p:grpSpPr>
          <a:xfrm>
            <a:off x="5871843" y="2080085"/>
            <a:ext cx="2556769" cy="461665"/>
            <a:chOff x="355107" y="2198761"/>
            <a:chExt cx="2556769" cy="461665"/>
          </a:xfrm>
        </p:grpSpPr>
        <p:sp>
          <p:nvSpPr>
            <p:cNvPr id="288" name="Rectangle: Rounded Corners 287">
              <a:extLst>
                <a:ext uri="{FF2B5EF4-FFF2-40B4-BE49-F238E27FC236}">
                  <a16:creationId xmlns:a16="http://schemas.microsoft.com/office/drawing/2014/main" id="{FCE41E0E-EB1C-E435-1473-0B42CCDCE8AA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6E91AC76-5544-0890-9CA9-CAC9BCF4E9FF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F2AC271C-69C2-68C6-C272-4BEF3635E852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∑</a:t>
              </a:r>
              <a:endParaRPr lang="en-US" sz="2400" dirty="0"/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3AED2AE8-ED46-E62F-1419-F38FA192D78F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n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CC64E7B2-A514-F1EF-FC56-CB77E6E5A424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A4A40274-D78A-AF54-E6E5-9819882E103C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ECDB0BA6-A8FA-290A-397F-512764A691CE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0CC72073-2690-989E-CF26-06A6898A68D1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5F78DCD9-1F1D-C9EE-19ED-D14EC1D656E4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3F103AED-8D1E-11EB-6593-FF8249C1485E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1853C14A-BC87-651F-BCAA-A9783515722D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549A13AF-A5FC-179A-5459-21AA9030FAA3}"/>
              </a:ext>
            </a:extLst>
          </p:cNvPr>
          <p:cNvGrpSpPr/>
          <p:nvPr/>
        </p:nvGrpSpPr>
        <p:grpSpPr>
          <a:xfrm>
            <a:off x="5866106" y="3294260"/>
            <a:ext cx="2556769" cy="461665"/>
            <a:chOff x="355107" y="2198761"/>
            <a:chExt cx="2556769" cy="461665"/>
          </a:xfrm>
        </p:grpSpPr>
        <p:sp>
          <p:nvSpPr>
            <p:cNvPr id="300" name="Rectangle: Rounded Corners 299">
              <a:extLst>
                <a:ext uri="{FF2B5EF4-FFF2-40B4-BE49-F238E27FC236}">
                  <a16:creationId xmlns:a16="http://schemas.microsoft.com/office/drawing/2014/main" id="{9175A58C-4D82-BCFC-5E8C-3744E82FA115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4C8FCFE9-36D8-84C6-EEF1-ABF69DA6373F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8D658A26-390C-6DE1-3282-F5F853B90142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∑</a:t>
              </a:r>
              <a:endParaRPr lang="en-US" sz="2400" dirty="0"/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4E52EDCE-141E-DB59-450F-EC90F60FBE46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x</a:t>
              </a: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4E5172B-1FEC-7AAA-9B22-508847BFC94B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BE25D600-B891-1B4C-790C-C79318EE0D06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C0B46667-7AC4-FE76-1643-E0370A899485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D1DEB5DB-C7A3-BF2E-796C-A70E86A530E7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2A6D9EBC-5885-9622-B695-EE8BD989C291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81C9BE32-FFD9-4A0A-F70C-E03CE1D7DE62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EAB58709-E116-36B6-8358-B7EAC0C91708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525E80B8-B08A-FF65-AA00-B3438C7B1A85}"/>
              </a:ext>
            </a:extLst>
          </p:cNvPr>
          <p:cNvGrpSpPr/>
          <p:nvPr/>
        </p:nvGrpSpPr>
        <p:grpSpPr>
          <a:xfrm>
            <a:off x="8570326" y="5338651"/>
            <a:ext cx="2556769" cy="461665"/>
            <a:chOff x="355107" y="2198761"/>
            <a:chExt cx="2556769" cy="461665"/>
          </a:xfrm>
        </p:grpSpPr>
        <p:sp>
          <p:nvSpPr>
            <p:cNvPr id="312" name="Rectangle: Rounded Corners 311">
              <a:extLst>
                <a:ext uri="{FF2B5EF4-FFF2-40B4-BE49-F238E27FC236}">
                  <a16:creationId xmlns:a16="http://schemas.microsoft.com/office/drawing/2014/main" id="{B34911E8-AE79-F57F-26BF-145B69B7AB1D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A32A40AC-F7CB-BEBD-4321-258154757237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1C1C8A69-B78D-6609-728A-533A0197B990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4D7FF920-2449-C374-A368-0DF102D35B14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967509D0-F39C-2147-21CA-A84460C00411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12A0657D-B425-AB35-6F25-9B18821402D5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FC53EB29-E276-797C-F0E3-F829B2FC88FC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303AA822-3799-D843-2840-6E18E6D0635C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132C8358-FD6C-F9C1-C20B-F55AF2871A7E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C048E4A9-F17B-6A39-6905-86E5F66649E4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5D9DCC9A-599B-6CA2-907B-CACF016FD310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pic>
        <p:nvPicPr>
          <p:cNvPr id="323" name="Picture 322">
            <a:extLst>
              <a:ext uri="{FF2B5EF4-FFF2-40B4-BE49-F238E27FC236}">
                <a16:creationId xmlns:a16="http://schemas.microsoft.com/office/drawing/2014/main" id="{BA4AEE23-B95B-F556-04FF-63AC4F007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39929" r="86428" b="54918"/>
          <a:stretch/>
        </p:blipFill>
        <p:spPr>
          <a:xfrm>
            <a:off x="9277311" y="1134425"/>
            <a:ext cx="462717" cy="400844"/>
          </a:xfrm>
          <a:prstGeom prst="rect">
            <a:avLst/>
          </a:prstGeom>
        </p:spPr>
      </p:pic>
      <p:pic>
        <p:nvPicPr>
          <p:cNvPr id="324" name="Picture 323">
            <a:extLst>
              <a:ext uri="{FF2B5EF4-FFF2-40B4-BE49-F238E27FC236}">
                <a16:creationId xmlns:a16="http://schemas.microsoft.com/office/drawing/2014/main" id="{F0282063-B39F-F642-DCB7-B52772F50C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" t="33120" r="86838" b="61667"/>
          <a:stretch/>
        </p:blipFill>
        <p:spPr>
          <a:xfrm>
            <a:off x="9266513" y="720806"/>
            <a:ext cx="458250" cy="413493"/>
          </a:xfrm>
          <a:prstGeom prst="rect">
            <a:avLst/>
          </a:prstGeom>
        </p:spPr>
      </p:pic>
      <p:pic>
        <p:nvPicPr>
          <p:cNvPr id="325" name="Picture 324">
            <a:extLst>
              <a:ext uri="{FF2B5EF4-FFF2-40B4-BE49-F238E27FC236}">
                <a16:creationId xmlns:a16="http://schemas.microsoft.com/office/drawing/2014/main" id="{A6B7A48F-5453-6EFC-6FE7-C978A88199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36" t="32818" r="6010" b="61865"/>
          <a:stretch/>
        </p:blipFill>
        <p:spPr>
          <a:xfrm>
            <a:off x="9272413" y="364573"/>
            <a:ext cx="418794" cy="393980"/>
          </a:xfrm>
          <a:prstGeom prst="rect">
            <a:avLst/>
          </a:prstGeom>
        </p:spPr>
      </p:pic>
      <p:pic>
        <p:nvPicPr>
          <p:cNvPr id="326" name="Picture 325">
            <a:extLst>
              <a:ext uri="{FF2B5EF4-FFF2-40B4-BE49-F238E27FC236}">
                <a16:creationId xmlns:a16="http://schemas.microsoft.com/office/drawing/2014/main" id="{A50E58B0-869F-7A46-E95E-36798750E6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6" t="39653" r="6121" b="55080"/>
          <a:stretch/>
        </p:blipFill>
        <p:spPr>
          <a:xfrm>
            <a:off x="9272413" y="5565"/>
            <a:ext cx="382981" cy="359060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:a16="http://schemas.microsoft.com/office/drawing/2014/main" id="{0F3D7FD0-8A87-9EF3-7395-E9551FA3C5C9}"/>
              </a:ext>
            </a:extLst>
          </p:cNvPr>
          <p:cNvSpPr txBox="1"/>
          <p:nvPr/>
        </p:nvSpPr>
        <p:spPr>
          <a:xfrm>
            <a:off x="9735552" y="82180"/>
            <a:ext cx="1926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Speed up Sequential display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80BF2315-592C-7658-642F-3BB249A93D6A}"/>
              </a:ext>
            </a:extLst>
          </p:cNvPr>
          <p:cNvSpPr txBox="1"/>
          <p:nvPr/>
        </p:nvSpPr>
        <p:spPr>
          <a:xfrm>
            <a:off x="9751577" y="462823"/>
            <a:ext cx="2030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Slow down Sequential display</a:t>
            </a: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B6CDB654-7CF8-64D4-DB0A-89DE43FFCF19}"/>
              </a:ext>
            </a:extLst>
          </p:cNvPr>
          <p:cNvSpPr txBox="1"/>
          <p:nvPr/>
        </p:nvSpPr>
        <p:spPr>
          <a:xfrm>
            <a:off x="9761356" y="813755"/>
            <a:ext cx="2482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Start/Stop (Pause) Sequential display</a:t>
            </a: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8518ED3D-5A20-4100-5BD6-DB498D59524D}"/>
              </a:ext>
            </a:extLst>
          </p:cNvPr>
          <p:cNvSpPr txBox="1"/>
          <p:nvPr/>
        </p:nvSpPr>
        <p:spPr>
          <a:xfrm>
            <a:off x="9783317" y="1174436"/>
            <a:ext cx="1906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Interrupt Sequential display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F7A16-A717-FD32-C105-0574E9C0E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BA2F1-E6BA-4FE4-99DF-179EB3A9F9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E2E8ED-BDA5-4806-18DA-7BB5CB8BE3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38" t="39882" r="54794" b="9026"/>
          <a:stretch/>
        </p:blipFill>
        <p:spPr>
          <a:xfrm>
            <a:off x="4528201" y="4562995"/>
            <a:ext cx="860222" cy="167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15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6635D3D5-4426-4848-80F6-9BA887156DE4}"/>
              </a:ext>
            </a:extLst>
          </p:cNvPr>
          <p:cNvSpPr txBox="1"/>
          <p:nvPr/>
        </p:nvSpPr>
        <p:spPr>
          <a:xfrm>
            <a:off x="6656757" y="6487572"/>
            <a:ext cx="542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tencil" panose="040409050D0802020404" pitchFamily="82" charset="0"/>
              </a:rPr>
              <a:t>Not a real Swiss Micros Project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B13484A-AB52-43B1-9077-954C94D66567}"/>
              </a:ext>
            </a:extLst>
          </p:cNvPr>
          <p:cNvSpPr txBox="1"/>
          <p:nvPr/>
        </p:nvSpPr>
        <p:spPr>
          <a:xfrm>
            <a:off x="3502812" y="6485989"/>
            <a:ext cx="12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000FF"/>
                </a:solidFill>
              </a:rPr>
              <a:t>a What if?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CA093B8-AAD0-A4A4-BFCE-C5D967C295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9" t="29954" r="50125" b="64771"/>
          <a:stretch/>
        </p:blipFill>
        <p:spPr>
          <a:xfrm>
            <a:off x="5163864" y="92756"/>
            <a:ext cx="809204" cy="68782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4354759-7056-E40B-20E9-4D45B2FE23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7" t="39858" r="50898" b="55364"/>
          <a:stretch/>
        </p:blipFill>
        <p:spPr>
          <a:xfrm>
            <a:off x="4362351" y="99187"/>
            <a:ext cx="735997" cy="623086"/>
          </a:xfrm>
          <a:prstGeom prst="rect">
            <a:avLst/>
          </a:prstGeom>
        </p:spPr>
      </p:pic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2F3D4CF-EED9-D78B-355E-1DC8FD5A9330}"/>
              </a:ext>
            </a:extLst>
          </p:cNvPr>
          <p:cNvGrpSpPr/>
          <p:nvPr/>
        </p:nvGrpSpPr>
        <p:grpSpPr>
          <a:xfrm>
            <a:off x="9203413" y="5009514"/>
            <a:ext cx="2556769" cy="461665"/>
            <a:chOff x="355107" y="2198761"/>
            <a:chExt cx="2556769" cy="461665"/>
          </a:xfrm>
        </p:grpSpPr>
        <p:sp>
          <p:nvSpPr>
            <p:cNvPr id="155" name="Rectangle: Rounded Corners 154">
              <a:extLst>
                <a:ext uri="{FF2B5EF4-FFF2-40B4-BE49-F238E27FC236}">
                  <a16:creationId xmlns:a16="http://schemas.microsoft.com/office/drawing/2014/main" id="{F0CE38EE-8957-F46F-7460-867EBDF6D0F2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5D7B282B-D95E-7C8A-50F1-EFEBF2C3DA25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C18801E7-978D-12AE-C706-BA5ABB4A7252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23FA3B40-74AC-4FC4-C517-BEE1CA1A05D1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1AEA7202-FF1F-E39E-149A-3CD3FE7DDA7E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6FF12885-6791-A972-D15C-5A207C37E503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AF429BBA-EF30-BBC8-C2C7-2A5FEB3BBDB6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2606D0D7-10CD-6954-7F27-FD3155175765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AC91F268-75BD-2F0F-E3EE-C4B45DEEA7AC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14B2921F-CA0D-598A-22FC-EDC11C8F091D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068371BD-D2FA-6B28-7935-1A9C48030ADF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F29B9DB1-4196-5D8C-D84F-B9CEE5C90733}"/>
              </a:ext>
            </a:extLst>
          </p:cNvPr>
          <p:cNvGrpSpPr/>
          <p:nvPr/>
        </p:nvGrpSpPr>
        <p:grpSpPr>
          <a:xfrm>
            <a:off x="6519310" y="1673505"/>
            <a:ext cx="2556769" cy="461665"/>
            <a:chOff x="355107" y="2198761"/>
            <a:chExt cx="2556769" cy="461665"/>
          </a:xfrm>
        </p:grpSpPr>
        <p:sp>
          <p:nvSpPr>
            <p:cNvPr id="167" name="Rectangle: Rounded Corners 166">
              <a:extLst>
                <a:ext uri="{FF2B5EF4-FFF2-40B4-BE49-F238E27FC236}">
                  <a16:creationId xmlns:a16="http://schemas.microsoft.com/office/drawing/2014/main" id="{FCF2BF40-12CE-F144-3ACA-01360D7CC729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691723BD-8117-46EC-881D-919BAD770CFD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F7D5C066-3437-CAE7-7271-DFBF35971392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81E3134D-BF7D-BEFD-4817-C9DD8DD87FF5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E92F06D8-AA16-00D4-4AD1-5002CAA0D9AB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B19EA610-9F42-9621-188A-F315684CB71D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7A3D2929-EA2D-26EB-E879-680E0FBFB0B6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4AA9F87E-5332-6F57-1BF7-A708F4D69D60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00E4F47F-FE62-379E-A536-F0A8303C96DB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846B3C12-E6C5-0C6B-ABE9-6F302F100D23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D26C8019-CEA3-AB5A-BB02-355DD760867A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6B855DDF-3928-475E-9B3E-EEE9326600F8}"/>
              </a:ext>
            </a:extLst>
          </p:cNvPr>
          <p:cNvGrpSpPr/>
          <p:nvPr/>
        </p:nvGrpSpPr>
        <p:grpSpPr>
          <a:xfrm>
            <a:off x="6536269" y="2790164"/>
            <a:ext cx="2556769" cy="461665"/>
            <a:chOff x="355107" y="2198761"/>
            <a:chExt cx="2556769" cy="461665"/>
          </a:xfrm>
        </p:grpSpPr>
        <p:sp>
          <p:nvSpPr>
            <p:cNvPr id="191" name="Rectangle: Rounded Corners 190">
              <a:extLst>
                <a:ext uri="{FF2B5EF4-FFF2-40B4-BE49-F238E27FC236}">
                  <a16:creationId xmlns:a16="http://schemas.microsoft.com/office/drawing/2014/main" id="{EDB8BA1A-AE21-BFC9-4A51-E463755A8FFF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515990D-66F6-0CE0-8820-D53D983EB685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EF4961A2-4059-E810-3760-EEF5238DEA09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3F472E27-6C5F-3142-C8E9-5E0C49DDF560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A133A6F8-A283-4587-E17A-BE04C473A257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C0903950-FE18-2947-D2E0-C19BEE27CEB5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619C73B6-6E04-F41C-F264-FACE7823A0FB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4FD1F4B7-6729-5B4F-0613-EF38E1B303F8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D8EECCA6-A40D-4F40-1339-02A77FA23F7C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BD918A0E-D451-B170-E824-27192B8758CA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548C2B9A-74A5-D153-C05E-DE34477B7571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B7163E2C-2B74-7ED8-7822-536C95044543}"/>
              </a:ext>
            </a:extLst>
          </p:cNvPr>
          <p:cNvGrpSpPr/>
          <p:nvPr/>
        </p:nvGrpSpPr>
        <p:grpSpPr>
          <a:xfrm>
            <a:off x="9179544" y="590386"/>
            <a:ext cx="2556769" cy="461665"/>
            <a:chOff x="355107" y="2198761"/>
            <a:chExt cx="2556769" cy="461665"/>
          </a:xfrm>
        </p:grpSpPr>
        <p:sp>
          <p:nvSpPr>
            <p:cNvPr id="215" name="Rectangle: Rounded Corners 214">
              <a:extLst>
                <a:ext uri="{FF2B5EF4-FFF2-40B4-BE49-F238E27FC236}">
                  <a16:creationId xmlns:a16="http://schemas.microsoft.com/office/drawing/2014/main" id="{B209585D-E748-65D2-1C2F-4F94B5F84934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0AB23097-EAFC-FCA6-455A-260FEABE219F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F9BCCCDF-8CB3-FEBF-9C3F-C5B5BD646804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44AB9173-51C7-D8CD-F32C-28E51FB9306B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C93160CB-14A6-3792-EA38-19CE7309E54A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E9A87890-E6A1-AF06-8354-82AAF68A29A1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BA2FA27C-E6BB-FE63-7867-5B9E208CFF02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53BCCF8B-49C0-88E0-5433-4E9192C3DAD7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2B453A72-6CB0-3E96-82D2-A4A397E953F8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060D2DD4-DA02-93B7-708B-EAEE20F27626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454DE73A-B11E-834C-9ECD-9732B560E9A8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261DC2B8-6391-7428-161C-3F1663EB9E9C}"/>
              </a:ext>
            </a:extLst>
          </p:cNvPr>
          <p:cNvGrpSpPr/>
          <p:nvPr/>
        </p:nvGrpSpPr>
        <p:grpSpPr>
          <a:xfrm>
            <a:off x="9203412" y="3931390"/>
            <a:ext cx="2556769" cy="461665"/>
            <a:chOff x="355107" y="2198761"/>
            <a:chExt cx="2556769" cy="461665"/>
          </a:xfrm>
        </p:grpSpPr>
        <p:sp>
          <p:nvSpPr>
            <p:cNvPr id="239" name="Rectangle: Rounded Corners 238">
              <a:extLst>
                <a:ext uri="{FF2B5EF4-FFF2-40B4-BE49-F238E27FC236}">
                  <a16:creationId xmlns:a16="http://schemas.microsoft.com/office/drawing/2014/main" id="{71CA57FD-581F-C3C4-6F35-1FD36775EC18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A80104C9-8389-AD1E-A7BC-FA68B1D517EC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14582A6A-8874-4D0A-0C35-222AF467A2A3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1362EBFE-C8E0-48B9-0C13-836A04331060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C86AF809-F599-AEC0-6E2D-74D10471F899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3548E5B9-2E55-3C83-6980-6ED887DC67DE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9E12D2D9-FDA5-9C56-D01D-415CBC156FDE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22DBF496-B453-8CE8-24D9-231E0CCD749C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870A07D5-86EE-A673-92E1-DA84E8D49923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718D1C9D-973B-8BA5-28E9-E584C7BCAB52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D2B0BC5A-FEA6-EF5D-CC25-BB041736C8A1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59DA8CC6-A0D3-E701-E154-44164612DA14}"/>
              </a:ext>
            </a:extLst>
          </p:cNvPr>
          <p:cNvGrpSpPr/>
          <p:nvPr/>
        </p:nvGrpSpPr>
        <p:grpSpPr>
          <a:xfrm>
            <a:off x="6456300" y="1109655"/>
            <a:ext cx="2556769" cy="461665"/>
            <a:chOff x="355107" y="2198761"/>
            <a:chExt cx="2556769" cy="461665"/>
          </a:xfrm>
        </p:grpSpPr>
        <p:sp>
          <p:nvSpPr>
            <p:cNvPr id="288" name="Rectangle: Rounded Corners 287">
              <a:extLst>
                <a:ext uri="{FF2B5EF4-FFF2-40B4-BE49-F238E27FC236}">
                  <a16:creationId xmlns:a16="http://schemas.microsoft.com/office/drawing/2014/main" id="{FCE41E0E-EB1C-E435-1473-0B42CCDCE8AA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6E91AC76-5544-0890-9CA9-CAC9BCF4E9FF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F2AC271C-69C2-68C6-C272-4BEF3635E852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r</a:t>
              </a:r>
              <a:endParaRPr lang="en-US" sz="2400" dirty="0"/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3AED2AE8-ED46-E62F-1419-F38FA192D78F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.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CC64E7B2-A514-F1EF-FC56-CB77E6E5A424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0</a:t>
              </a: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A4A40274-D78A-AF54-E6E5-9819882E103C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ECDB0BA6-A8FA-290A-397F-512764A691CE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0CC72073-2690-989E-CF26-06A6898A68D1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C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5F78DCD9-1F1D-C9EE-19ED-D14EC1D656E4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F</a:t>
              </a: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3F103AED-8D1E-11EB-6593-FF8249C1485E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1</a:t>
              </a: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1853C14A-BC87-651F-BCAA-A9783515722D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0</a:t>
              </a:r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7DAA61F4-6E9D-C6D3-D9F0-3BDA122F6125}"/>
              </a:ext>
            </a:extLst>
          </p:cNvPr>
          <p:cNvGrpSpPr/>
          <p:nvPr/>
        </p:nvGrpSpPr>
        <p:grpSpPr>
          <a:xfrm>
            <a:off x="9175422" y="2867340"/>
            <a:ext cx="2556769" cy="461665"/>
            <a:chOff x="355107" y="2198761"/>
            <a:chExt cx="2556769" cy="461665"/>
          </a:xfrm>
        </p:grpSpPr>
        <p:sp>
          <p:nvSpPr>
            <p:cNvPr id="380" name="Rectangle: Rounded Corners 379">
              <a:extLst>
                <a:ext uri="{FF2B5EF4-FFF2-40B4-BE49-F238E27FC236}">
                  <a16:creationId xmlns:a16="http://schemas.microsoft.com/office/drawing/2014/main" id="{5CB2AAE3-5F2F-8FE7-09E2-DC1BB52F1957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1" name="TextBox 380">
              <a:extLst>
                <a:ext uri="{FF2B5EF4-FFF2-40B4-BE49-F238E27FC236}">
                  <a16:creationId xmlns:a16="http://schemas.microsoft.com/office/drawing/2014/main" id="{ECC387EA-7A32-A772-09FB-5256A82811E0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37E59B6D-AEB1-7426-2148-E382E291F6D9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83" name="TextBox 382">
              <a:extLst>
                <a:ext uri="{FF2B5EF4-FFF2-40B4-BE49-F238E27FC236}">
                  <a16:creationId xmlns:a16="http://schemas.microsoft.com/office/drawing/2014/main" id="{EB185663-C892-7A0E-8F97-72D84CD58AEC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84" name="TextBox 383">
              <a:extLst>
                <a:ext uri="{FF2B5EF4-FFF2-40B4-BE49-F238E27FC236}">
                  <a16:creationId xmlns:a16="http://schemas.microsoft.com/office/drawing/2014/main" id="{7564AEF7-3BA7-4E86-9B8E-6E852F74E92A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85" name="TextBox 384">
              <a:extLst>
                <a:ext uri="{FF2B5EF4-FFF2-40B4-BE49-F238E27FC236}">
                  <a16:creationId xmlns:a16="http://schemas.microsoft.com/office/drawing/2014/main" id="{21B88277-9721-61F2-6A72-B0FA2DB47B4A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86" name="TextBox 385">
              <a:extLst>
                <a:ext uri="{FF2B5EF4-FFF2-40B4-BE49-F238E27FC236}">
                  <a16:creationId xmlns:a16="http://schemas.microsoft.com/office/drawing/2014/main" id="{32595B8A-0F2C-8E19-F04C-D18B4C459D16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87" name="TextBox 386">
              <a:extLst>
                <a:ext uri="{FF2B5EF4-FFF2-40B4-BE49-F238E27FC236}">
                  <a16:creationId xmlns:a16="http://schemas.microsoft.com/office/drawing/2014/main" id="{31C0302E-4397-8C7F-A6AC-DAE902AAA23D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88" name="TextBox 387">
              <a:extLst>
                <a:ext uri="{FF2B5EF4-FFF2-40B4-BE49-F238E27FC236}">
                  <a16:creationId xmlns:a16="http://schemas.microsoft.com/office/drawing/2014/main" id="{910F81B1-2DD5-0BEB-E67F-C11A99EAC339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AC6A88D0-0939-FA37-1DA5-59471301F5F0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90" name="TextBox 389">
              <a:extLst>
                <a:ext uri="{FF2B5EF4-FFF2-40B4-BE49-F238E27FC236}">
                  <a16:creationId xmlns:a16="http://schemas.microsoft.com/office/drawing/2014/main" id="{789328D3-D8DD-0ABB-4D09-313F2020381A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B3DA4B18-508F-92E9-CD75-B83F845EACFD}"/>
              </a:ext>
            </a:extLst>
          </p:cNvPr>
          <p:cNvGrpSpPr/>
          <p:nvPr/>
        </p:nvGrpSpPr>
        <p:grpSpPr>
          <a:xfrm>
            <a:off x="9160274" y="1708576"/>
            <a:ext cx="2556769" cy="461665"/>
            <a:chOff x="355107" y="2198761"/>
            <a:chExt cx="2556769" cy="461665"/>
          </a:xfrm>
        </p:grpSpPr>
        <p:sp>
          <p:nvSpPr>
            <p:cNvPr id="392" name="Rectangle: Rounded Corners 391">
              <a:extLst>
                <a:ext uri="{FF2B5EF4-FFF2-40B4-BE49-F238E27FC236}">
                  <a16:creationId xmlns:a16="http://schemas.microsoft.com/office/drawing/2014/main" id="{F2DD432D-2D96-F81E-136E-832D4A4165D5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3" name="TextBox 392">
              <a:extLst>
                <a:ext uri="{FF2B5EF4-FFF2-40B4-BE49-F238E27FC236}">
                  <a16:creationId xmlns:a16="http://schemas.microsoft.com/office/drawing/2014/main" id="{C34424DA-B16A-91BE-D6F9-C86DE7503AEE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8CA350A6-71FF-06B1-AE48-976C4AD9039C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7DAF5DD8-7D7A-32DA-25D5-B5977D2FE20D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96" name="TextBox 395">
              <a:extLst>
                <a:ext uri="{FF2B5EF4-FFF2-40B4-BE49-F238E27FC236}">
                  <a16:creationId xmlns:a16="http://schemas.microsoft.com/office/drawing/2014/main" id="{EEE609BA-8B35-295F-63D7-5A12F91C5246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BF9B477D-8AFF-6A90-C087-5EB3E7EF19D0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98" name="TextBox 397">
              <a:extLst>
                <a:ext uri="{FF2B5EF4-FFF2-40B4-BE49-F238E27FC236}">
                  <a16:creationId xmlns:a16="http://schemas.microsoft.com/office/drawing/2014/main" id="{26459F67-C3EB-8563-5D09-707B47A1D68B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99" name="TextBox 398">
              <a:extLst>
                <a:ext uri="{FF2B5EF4-FFF2-40B4-BE49-F238E27FC236}">
                  <a16:creationId xmlns:a16="http://schemas.microsoft.com/office/drawing/2014/main" id="{9F9930C5-2210-442A-BB6C-AA4736A97BC3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00" name="TextBox 399">
              <a:extLst>
                <a:ext uri="{FF2B5EF4-FFF2-40B4-BE49-F238E27FC236}">
                  <a16:creationId xmlns:a16="http://schemas.microsoft.com/office/drawing/2014/main" id="{24B4ABB1-5450-BFE4-8E83-AF816767D916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01" name="TextBox 400">
              <a:extLst>
                <a:ext uri="{FF2B5EF4-FFF2-40B4-BE49-F238E27FC236}">
                  <a16:creationId xmlns:a16="http://schemas.microsoft.com/office/drawing/2014/main" id="{EB599C39-4492-134D-C02C-9BA637811802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02" name="TextBox 401">
              <a:extLst>
                <a:ext uri="{FF2B5EF4-FFF2-40B4-BE49-F238E27FC236}">
                  <a16:creationId xmlns:a16="http://schemas.microsoft.com/office/drawing/2014/main" id="{CD4CF551-78D3-F2F9-5D53-AE27529A572C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6EE21242-BA88-5B6D-0B76-F39E8331E5B1}"/>
              </a:ext>
            </a:extLst>
          </p:cNvPr>
          <p:cNvGrpSpPr/>
          <p:nvPr/>
        </p:nvGrpSpPr>
        <p:grpSpPr>
          <a:xfrm>
            <a:off x="6497627" y="6044237"/>
            <a:ext cx="2556769" cy="461665"/>
            <a:chOff x="355107" y="2198761"/>
            <a:chExt cx="2556769" cy="461665"/>
          </a:xfrm>
        </p:grpSpPr>
        <p:sp>
          <p:nvSpPr>
            <p:cNvPr id="404" name="Rectangle: Rounded Corners 403">
              <a:extLst>
                <a:ext uri="{FF2B5EF4-FFF2-40B4-BE49-F238E27FC236}">
                  <a16:creationId xmlns:a16="http://schemas.microsoft.com/office/drawing/2014/main" id="{6ED37161-C0FE-20B4-A418-A5EB34F9C4AC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5" name="TextBox 404">
              <a:extLst>
                <a:ext uri="{FF2B5EF4-FFF2-40B4-BE49-F238E27FC236}">
                  <a16:creationId xmlns:a16="http://schemas.microsoft.com/office/drawing/2014/main" id="{DDE1E5A3-3447-6664-0463-0096C6F8D819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06" name="TextBox 405">
              <a:extLst>
                <a:ext uri="{FF2B5EF4-FFF2-40B4-BE49-F238E27FC236}">
                  <a16:creationId xmlns:a16="http://schemas.microsoft.com/office/drawing/2014/main" id="{44A5E592-71D9-EACE-94A1-D044C52D09AD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07" name="TextBox 406">
              <a:extLst>
                <a:ext uri="{FF2B5EF4-FFF2-40B4-BE49-F238E27FC236}">
                  <a16:creationId xmlns:a16="http://schemas.microsoft.com/office/drawing/2014/main" id="{ABD5E410-5A5B-FA89-8911-20946A479F95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08" name="TextBox 407">
              <a:extLst>
                <a:ext uri="{FF2B5EF4-FFF2-40B4-BE49-F238E27FC236}">
                  <a16:creationId xmlns:a16="http://schemas.microsoft.com/office/drawing/2014/main" id="{0DE65ED9-FD7C-3516-3371-6E723AAB3893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09" name="TextBox 408">
              <a:extLst>
                <a:ext uri="{FF2B5EF4-FFF2-40B4-BE49-F238E27FC236}">
                  <a16:creationId xmlns:a16="http://schemas.microsoft.com/office/drawing/2014/main" id="{C4351DF0-D7ED-D666-235C-1119D13A9832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10" name="TextBox 409">
              <a:extLst>
                <a:ext uri="{FF2B5EF4-FFF2-40B4-BE49-F238E27FC236}">
                  <a16:creationId xmlns:a16="http://schemas.microsoft.com/office/drawing/2014/main" id="{2F4D9AAD-A9A2-B6A5-0D2B-987ABA0864DA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11" name="TextBox 410">
              <a:extLst>
                <a:ext uri="{FF2B5EF4-FFF2-40B4-BE49-F238E27FC236}">
                  <a16:creationId xmlns:a16="http://schemas.microsoft.com/office/drawing/2014/main" id="{B7135D4C-B2B7-0D54-FD07-5F1D234C1E0D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12" name="TextBox 411">
              <a:extLst>
                <a:ext uri="{FF2B5EF4-FFF2-40B4-BE49-F238E27FC236}">
                  <a16:creationId xmlns:a16="http://schemas.microsoft.com/office/drawing/2014/main" id="{94A69805-1614-22E7-CC94-7379A941A754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13" name="TextBox 412">
              <a:extLst>
                <a:ext uri="{FF2B5EF4-FFF2-40B4-BE49-F238E27FC236}">
                  <a16:creationId xmlns:a16="http://schemas.microsoft.com/office/drawing/2014/main" id="{FE57904D-CBB6-C97B-39AA-A9EEC3C6A262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14" name="TextBox 413">
              <a:extLst>
                <a:ext uri="{FF2B5EF4-FFF2-40B4-BE49-F238E27FC236}">
                  <a16:creationId xmlns:a16="http://schemas.microsoft.com/office/drawing/2014/main" id="{F507D6DC-BD9B-8FCA-2970-D6F1F7E598EF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0810A19E-384C-A19B-9304-4AB95AEAB443}"/>
              </a:ext>
            </a:extLst>
          </p:cNvPr>
          <p:cNvGrpSpPr/>
          <p:nvPr/>
        </p:nvGrpSpPr>
        <p:grpSpPr>
          <a:xfrm>
            <a:off x="6611222" y="3912482"/>
            <a:ext cx="2556769" cy="461665"/>
            <a:chOff x="355107" y="2198761"/>
            <a:chExt cx="2556769" cy="461665"/>
          </a:xfrm>
        </p:grpSpPr>
        <p:sp>
          <p:nvSpPr>
            <p:cNvPr id="416" name="Rectangle: Rounded Corners 415">
              <a:extLst>
                <a:ext uri="{FF2B5EF4-FFF2-40B4-BE49-F238E27FC236}">
                  <a16:creationId xmlns:a16="http://schemas.microsoft.com/office/drawing/2014/main" id="{11098DE2-C1F6-D8FF-F980-F85510D01063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7" name="TextBox 416">
              <a:extLst>
                <a:ext uri="{FF2B5EF4-FFF2-40B4-BE49-F238E27FC236}">
                  <a16:creationId xmlns:a16="http://schemas.microsoft.com/office/drawing/2014/main" id="{C42E9C3A-E6AB-D44C-525B-7B50F8DDA8FA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18" name="TextBox 417">
              <a:extLst>
                <a:ext uri="{FF2B5EF4-FFF2-40B4-BE49-F238E27FC236}">
                  <a16:creationId xmlns:a16="http://schemas.microsoft.com/office/drawing/2014/main" id="{1770907D-93E9-0C91-F2CC-019A7BB9EF53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19" name="TextBox 418">
              <a:extLst>
                <a:ext uri="{FF2B5EF4-FFF2-40B4-BE49-F238E27FC236}">
                  <a16:creationId xmlns:a16="http://schemas.microsoft.com/office/drawing/2014/main" id="{91D43DDE-4596-8DB4-755D-9F78E3CFBD60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20" name="TextBox 419">
              <a:extLst>
                <a:ext uri="{FF2B5EF4-FFF2-40B4-BE49-F238E27FC236}">
                  <a16:creationId xmlns:a16="http://schemas.microsoft.com/office/drawing/2014/main" id="{A6345882-61F9-B3EA-EB89-ED6ECD7A375A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21" name="TextBox 420">
              <a:extLst>
                <a:ext uri="{FF2B5EF4-FFF2-40B4-BE49-F238E27FC236}">
                  <a16:creationId xmlns:a16="http://schemas.microsoft.com/office/drawing/2014/main" id="{928B68F6-3D23-55E1-05AD-FD331FFB3E4A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22" name="TextBox 421">
              <a:extLst>
                <a:ext uri="{FF2B5EF4-FFF2-40B4-BE49-F238E27FC236}">
                  <a16:creationId xmlns:a16="http://schemas.microsoft.com/office/drawing/2014/main" id="{7ADDB9B2-7988-C298-F2F4-684FF99188A5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23" name="TextBox 422">
              <a:extLst>
                <a:ext uri="{FF2B5EF4-FFF2-40B4-BE49-F238E27FC236}">
                  <a16:creationId xmlns:a16="http://schemas.microsoft.com/office/drawing/2014/main" id="{3A02976B-9870-88AB-83D3-06ED0C192926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24" name="TextBox 423">
              <a:extLst>
                <a:ext uri="{FF2B5EF4-FFF2-40B4-BE49-F238E27FC236}">
                  <a16:creationId xmlns:a16="http://schemas.microsoft.com/office/drawing/2014/main" id="{46F21FBF-69C9-2AEC-E7D8-8502BB9D56F3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25" name="TextBox 424">
              <a:extLst>
                <a:ext uri="{FF2B5EF4-FFF2-40B4-BE49-F238E27FC236}">
                  <a16:creationId xmlns:a16="http://schemas.microsoft.com/office/drawing/2014/main" id="{9C6ECF77-CD87-76A9-6C4C-DBE2FA2A4479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26" name="TextBox 425">
              <a:extLst>
                <a:ext uri="{FF2B5EF4-FFF2-40B4-BE49-F238E27FC236}">
                  <a16:creationId xmlns:a16="http://schemas.microsoft.com/office/drawing/2014/main" id="{DD9E5392-E43B-6A7E-AA56-7484CB1C5736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E15C37B0-7E57-0124-A502-D958E7081073}"/>
              </a:ext>
            </a:extLst>
          </p:cNvPr>
          <p:cNvGrpSpPr/>
          <p:nvPr/>
        </p:nvGrpSpPr>
        <p:grpSpPr>
          <a:xfrm>
            <a:off x="6546319" y="4981251"/>
            <a:ext cx="2556769" cy="461665"/>
            <a:chOff x="355107" y="2198761"/>
            <a:chExt cx="2556769" cy="461665"/>
          </a:xfrm>
        </p:grpSpPr>
        <p:sp>
          <p:nvSpPr>
            <p:cNvPr id="428" name="Rectangle: Rounded Corners 427">
              <a:extLst>
                <a:ext uri="{FF2B5EF4-FFF2-40B4-BE49-F238E27FC236}">
                  <a16:creationId xmlns:a16="http://schemas.microsoft.com/office/drawing/2014/main" id="{B71A1B11-157C-DA70-91CD-CBA1CF6B1343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9" name="TextBox 428">
              <a:extLst>
                <a:ext uri="{FF2B5EF4-FFF2-40B4-BE49-F238E27FC236}">
                  <a16:creationId xmlns:a16="http://schemas.microsoft.com/office/drawing/2014/main" id="{749498CA-7389-5F64-67FE-EB2C3B6318FB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30" name="TextBox 429">
              <a:extLst>
                <a:ext uri="{FF2B5EF4-FFF2-40B4-BE49-F238E27FC236}">
                  <a16:creationId xmlns:a16="http://schemas.microsoft.com/office/drawing/2014/main" id="{2A29ACFD-EAD5-A4DD-B1E7-D7D958E4122F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31" name="TextBox 430">
              <a:extLst>
                <a:ext uri="{FF2B5EF4-FFF2-40B4-BE49-F238E27FC236}">
                  <a16:creationId xmlns:a16="http://schemas.microsoft.com/office/drawing/2014/main" id="{EC5D2F9D-4439-D414-F0BD-C2ED35493BDE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32" name="TextBox 431">
              <a:extLst>
                <a:ext uri="{FF2B5EF4-FFF2-40B4-BE49-F238E27FC236}">
                  <a16:creationId xmlns:a16="http://schemas.microsoft.com/office/drawing/2014/main" id="{9E68B950-7B7F-102B-26EC-3625E49A3311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33" name="TextBox 432">
              <a:extLst>
                <a:ext uri="{FF2B5EF4-FFF2-40B4-BE49-F238E27FC236}">
                  <a16:creationId xmlns:a16="http://schemas.microsoft.com/office/drawing/2014/main" id="{79B6F599-6B55-FB5B-A0F7-B1C20DAB3772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34" name="TextBox 433">
              <a:extLst>
                <a:ext uri="{FF2B5EF4-FFF2-40B4-BE49-F238E27FC236}">
                  <a16:creationId xmlns:a16="http://schemas.microsoft.com/office/drawing/2014/main" id="{2FBA0022-3220-414F-A6C2-BE6C26F319A2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35" name="TextBox 434">
              <a:extLst>
                <a:ext uri="{FF2B5EF4-FFF2-40B4-BE49-F238E27FC236}">
                  <a16:creationId xmlns:a16="http://schemas.microsoft.com/office/drawing/2014/main" id="{52CD4749-234B-C911-96C8-F80DEDBF1B80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36" name="TextBox 435">
              <a:extLst>
                <a:ext uri="{FF2B5EF4-FFF2-40B4-BE49-F238E27FC236}">
                  <a16:creationId xmlns:a16="http://schemas.microsoft.com/office/drawing/2014/main" id="{DFD91A83-8A79-BB2E-B53D-D1AE3AC3CE38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37" name="TextBox 436">
              <a:extLst>
                <a:ext uri="{FF2B5EF4-FFF2-40B4-BE49-F238E27FC236}">
                  <a16:creationId xmlns:a16="http://schemas.microsoft.com/office/drawing/2014/main" id="{F3E73E22-B65E-5E7B-085A-BA5D45E9FCC4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438" name="TextBox 437">
              <a:extLst>
                <a:ext uri="{FF2B5EF4-FFF2-40B4-BE49-F238E27FC236}">
                  <a16:creationId xmlns:a16="http://schemas.microsoft.com/office/drawing/2014/main" id="{FBB14E18-F318-2E63-30CE-3839256CDF52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B4681D-59D9-A66C-C709-CA049AE0693B}"/>
              </a:ext>
            </a:extLst>
          </p:cNvPr>
          <p:cNvGrpSpPr/>
          <p:nvPr/>
        </p:nvGrpSpPr>
        <p:grpSpPr>
          <a:xfrm>
            <a:off x="3777832" y="6065183"/>
            <a:ext cx="2556769" cy="461665"/>
            <a:chOff x="355107" y="2198761"/>
            <a:chExt cx="2556769" cy="461665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07500A02-87B9-1C3F-BBEB-BC10D88FCFE4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28A8F3B-1B6D-71ED-8CEC-FCD3D2132F7C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3F8DE89-598E-DB09-4705-4E3B415D98EF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59FEC21-0850-FABD-C2EA-6350AB7BAD21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370F338-F0A0-E80C-C865-F48DC90B2006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93A70C74-3D81-1E6F-4313-3A057A64FFD9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6C5FC847-611A-6F1F-2D84-0048388060C3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1183E43A-4B0D-A423-A85C-E4A4437D692E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1F033AA9-21D8-18A2-4316-6ACBBEABE642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56DFA485-E5CB-F1E1-9795-BE3159E92909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C409CA7E-ACE2-BF33-90D0-5A4E9E41491F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BFFD0F71-EDC1-9758-C251-F3E07224C9F3}"/>
              </a:ext>
            </a:extLst>
          </p:cNvPr>
          <p:cNvGrpSpPr/>
          <p:nvPr/>
        </p:nvGrpSpPr>
        <p:grpSpPr>
          <a:xfrm>
            <a:off x="1001817" y="1715567"/>
            <a:ext cx="2556769" cy="461665"/>
            <a:chOff x="355107" y="2198761"/>
            <a:chExt cx="2556769" cy="461665"/>
          </a:xfrm>
        </p:grpSpPr>
        <p:sp>
          <p:nvSpPr>
            <p:cNvPr id="232" name="Rectangle: Rounded Corners 231">
              <a:extLst>
                <a:ext uri="{FF2B5EF4-FFF2-40B4-BE49-F238E27FC236}">
                  <a16:creationId xmlns:a16="http://schemas.microsoft.com/office/drawing/2014/main" id="{4D911AD7-1C67-00AE-B915-DA27AA3D120F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B4970288-16DE-9A6C-0A27-95CD6A381DD1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B2997108-C132-EA20-C355-5CA510BC24DC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525EF06F-478C-447E-1816-97D84D6D4B09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B5A02DE8-735D-949D-881F-8FCA2C0ECFE5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EBAA6D6B-394A-0A03-4CEA-295E60F6C355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8E5B2739-1236-95E1-1202-4C950FAC5988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C3F6E522-CEE9-FA57-4A5A-B4B9876E19EA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48BE1082-B209-E06C-F260-97F29A059230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925F6660-E823-61E7-A9BD-383C744949DC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B759AF89-D060-F306-C330-110D2D311279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C3E4A4C7-68E0-C687-33A4-4F5F2DD9C6DA}"/>
              </a:ext>
            </a:extLst>
          </p:cNvPr>
          <p:cNvGrpSpPr/>
          <p:nvPr/>
        </p:nvGrpSpPr>
        <p:grpSpPr>
          <a:xfrm>
            <a:off x="1031527" y="2811110"/>
            <a:ext cx="2556769" cy="461665"/>
            <a:chOff x="355107" y="2198761"/>
            <a:chExt cx="2556769" cy="461665"/>
          </a:xfrm>
        </p:grpSpPr>
        <p:sp>
          <p:nvSpPr>
            <p:cNvPr id="256" name="Rectangle: Rounded Corners 255">
              <a:extLst>
                <a:ext uri="{FF2B5EF4-FFF2-40B4-BE49-F238E27FC236}">
                  <a16:creationId xmlns:a16="http://schemas.microsoft.com/office/drawing/2014/main" id="{09D955CF-FB31-6050-3943-6027905025BD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D00FCD18-ED68-87C4-A3F6-048F0E7F7470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BF987342-FCFA-1754-93E8-2988361FACB6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43620623-8A5C-5779-2D9C-3D131E965DAA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BB606727-6E3A-2361-3B09-D06C286BE72C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30BAF059-BFE7-203B-6FBF-ED309E793A00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C0324C95-3381-602B-5EB4-CD78BDCFDF98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2C40F841-549B-4E26-AD28-3403071B0D2B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FEFFD75A-B98A-1A55-CD30-399609EC40B8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A446DFE1-B88D-B26B-B53F-B410DD882324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4CF7F721-D130-088F-D626-62B73E229299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B1459AD9-9F23-BF20-FB6C-DB158D3C4AC3}"/>
              </a:ext>
            </a:extLst>
          </p:cNvPr>
          <p:cNvGrpSpPr/>
          <p:nvPr/>
        </p:nvGrpSpPr>
        <p:grpSpPr>
          <a:xfrm>
            <a:off x="3753963" y="1646055"/>
            <a:ext cx="2556769" cy="461665"/>
            <a:chOff x="355107" y="2198761"/>
            <a:chExt cx="2556769" cy="461665"/>
          </a:xfrm>
        </p:grpSpPr>
        <p:sp>
          <p:nvSpPr>
            <p:cNvPr id="269" name="Rectangle: Rounded Corners 268">
              <a:extLst>
                <a:ext uri="{FF2B5EF4-FFF2-40B4-BE49-F238E27FC236}">
                  <a16:creationId xmlns:a16="http://schemas.microsoft.com/office/drawing/2014/main" id="{E3BCF3B4-B072-8164-3EEF-5B5972C881A6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5E7DC7B9-A42D-C686-44FD-A4E78CC7E227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130DAA8F-B57D-17B8-D011-0C186BE216AC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56634E16-1388-485D-9756-3A02CE0C91F1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327ACF63-AB4A-D8F5-9717-D64D48EC0C17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208986BB-02D6-91E2-233D-C7D78B5939DC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6BBB8B5E-D112-F1D5-DE61-24FF45E7A555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F176CF4C-BAF4-0247-FB8A-5DD3CC6E1F0E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2D93A15E-BB92-25AF-0D62-B33DCE790861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8D4DB95F-8C15-6481-071A-B7B10F2C4C0D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4457DB1D-92AA-2C0B-50E0-D1FD8FBAE81B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CAA259C8-30F5-5D42-C6CE-7A262D2AF253}"/>
              </a:ext>
            </a:extLst>
          </p:cNvPr>
          <p:cNvGrpSpPr/>
          <p:nvPr/>
        </p:nvGrpSpPr>
        <p:grpSpPr>
          <a:xfrm>
            <a:off x="3777831" y="4987059"/>
            <a:ext cx="2556769" cy="461665"/>
            <a:chOff x="355107" y="2198761"/>
            <a:chExt cx="2556769" cy="461665"/>
          </a:xfrm>
        </p:grpSpPr>
        <p:sp>
          <p:nvSpPr>
            <p:cNvPr id="281" name="Rectangle: Rounded Corners 280">
              <a:extLst>
                <a:ext uri="{FF2B5EF4-FFF2-40B4-BE49-F238E27FC236}">
                  <a16:creationId xmlns:a16="http://schemas.microsoft.com/office/drawing/2014/main" id="{020E4031-8570-ED86-6C18-A7447FA42EBB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6B940BAD-0227-4FC8-524D-CFB5F9A4A6E4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095574A0-612F-A365-201C-B391B01482F9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3FE858E7-6123-1067-BE30-AF7089804965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D88BE4E1-02A4-C5A6-AE38-2E101104226A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30E53B61-8802-A4C7-772D-82C3A1B122D7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E5B0F441-C1C8-A4CD-9222-33196DCB350A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E06BEE48-ECEB-2A00-AAD0-44313BE5F317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E212DFBB-5E63-5D07-39D6-FB7816967C18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772FFD2F-FF8C-749C-6847-3EC5E1F97A8E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EB66F80E-69C1-B637-1868-9FD26B1E4D56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765616B4-AE2C-5183-14B2-B3787A1A6AA8}"/>
              </a:ext>
            </a:extLst>
          </p:cNvPr>
          <p:cNvGrpSpPr/>
          <p:nvPr/>
        </p:nvGrpSpPr>
        <p:grpSpPr>
          <a:xfrm>
            <a:off x="951558" y="1130601"/>
            <a:ext cx="2556769" cy="461665"/>
            <a:chOff x="355107" y="2198761"/>
            <a:chExt cx="2556769" cy="461665"/>
          </a:xfrm>
        </p:grpSpPr>
        <p:sp>
          <p:nvSpPr>
            <p:cNvPr id="305" name="Rectangle: Rounded Corners 304">
              <a:extLst>
                <a:ext uri="{FF2B5EF4-FFF2-40B4-BE49-F238E27FC236}">
                  <a16:creationId xmlns:a16="http://schemas.microsoft.com/office/drawing/2014/main" id="{9F8C0FCC-7357-98D3-AB46-293B109356E0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C521B56B-E222-66AE-E227-11206EB1193E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5F4DA22F-6FED-CE11-B1AC-3E8BE4109953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r</a:t>
              </a:r>
              <a:endParaRPr lang="en-US" sz="2400" dirty="0"/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631E122A-1222-ABBF-A477-10D0D6FCC6E4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0</a:t>
              </a:r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4569FB08-55F2-51CD-EB0C-7C7FE70D2E7A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594C2606-673D-9C86-F92C-3B5778FFC04C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33B8F3C9-5DEC-A3DE-A29B-0EF9B5D80722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439" name="TextBox 438">
              <a:extLst>
                <a:ext uri="{FF2B5EF4-FFF2-40B4-BE49-F238E27FC236}">
                  <a16:creationId xmlns:a16="http://schemas.microsoft.com/office/drawing/2014/main" id="{DAFAD877-8408-34E4-B43C-3DEDD4C27E35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C</a:t>
              </a:r>
            </a:p>
          </p:txBody>
        </p:sp>
        <p:sp>
          <p:nvSpPr>
            <p:cNvPr id="440" name="TextBox 439">
              <a:extLst>
                <a:ext uri="{FF2B5EF4-FFF2-40B4-BE49-F238E27FC236}">
                  <a16:creationId xmlns:a16="http://schemas.microsoft.com/office/drawing/2014/main" id="{5A60A974-314F-665C-CD56-6821D547BCC6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F</a:t>
              </a:r>
            </a:p>
          </p:txBody>
        </p:sp>
        <p:sp>
          <p:nvSpPr>
            <p:cNvPr id="441" name="TextBox 440">
              <a:extLst>
                <a:ext uri="{FF2B5EF4-FFF2-40B4-BE49-F238E27FC236}">
                  <a16:creationId xmlns:a16="http://schemas.microsoft.com/office/drawing/2014/main" id="{13C76C3D-0C3F-6E19-403F-A85CD96AD20E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0</a:t>
              </a:r>
            </a:p>
          </p:txBody>
        </p:sp>
        <p:sp>
          <p:nvSpPr>
            <p:cNvPr id="442" name="TextBox 441">
              <a:extLst>
                <a:ext uri="{FF2B5EF4-FFF2-40B4-BE49-F238E27FC236}">
                  <a16:creationId xmlns:a16="http://schemas.microsoft.com/office/drawing/2014/main" id="{2A0D279C-F0F7-E690-DABF-7491C65E1B66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0</a:t>
              </a:r>
            </a:p>
          </p:txBody>
        </p:sp>
      </p:grpSp>
      <p:grpSp>
        <p:nvGrpSpPr>
          <p:cNvPr id="551" name="Group 550">
            <a:extLst>
              <a:ext uri="{FF2B5EF4-FFF2-40B4-BE49-F238E27FC236}">
                <a16:creationId xmlns:a16="http://schemas.microsoft.com/office/drawing/2014/main" id="{33335B08-7DDA-4CC7-DFDC-41DC5B66BCE6}"/>
              </a:ext>
            </a:extLst>
          </p:cNvPr>
          <p:cNvGrpSpPr/>
          <p:nvPr/>
        </p:nvGrpSpPr>
        <p:grpSpPr>
          <a:xfrm>
            <a:off x="3749841" y="3923009"/>
            <a:ext cx="2556769" cy="461665"/>
            <a:chOff x="355107" y="2198761"/>
            <a:chExt cx="2556769" cy="461665"/>
          </a:xfrm>
        </p:grpSpPr>
        <p:sp>
          <p:nvSpPr>
            <p:cNvPr id="552" name="Rectangle: Rounded Corners 551">
              <a:extLst>
                <a:ext uri="{FF2B5EF4-FFF2-40B4-BE49-F238E27FC236}">
                  <a16:creationId xmlns:a16="http://schemas.microsoft.com/office/drawing/2014/main" id="{3F639B2E-7A53-947B-7E04-64326BA3EC99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3" name="TextBox 552">
              <a:extLst>
                <a:ext uri="{FF2B5EF4-FFF2-40B4-BE49-F238E27FC236}">
                  <a16:creationId xmlns:a16="http://schemas.microsoft.com/office/drawing/2014/main" id="{E3932696-CDE9-7CF9-0F9F-1B252793B3CB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54" name="TextBox 553">
              <a:extLst>
                <a:ext uri="{FF2B5EF4-FFF2-40B4-BE49-F238E27FC236}">
                  <a16:creationId xmlns:a16="http://schemas.microsoft.com/office/drawing/2014/main" id="{9AFB09B3-5854-C4DC-524F-843BAA8F38FE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55" name="TextBox 554">
              <a:extLst>
                <a:ext uri="{FF2B5EF4-FFF2-40B4-BE49-F238E27FC236}">
                  <a16:creationId xmlns:a16="http://schemas.microsoft.com/office/drawing/2014/main" id="{BAFDB5A0-330A-110F-6A98-075E81EA918D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56" name="TextBox 555">
              <a:extLst>
                <a:ext uri="{FF2B5EF4-FFF2-40B4-BE49-F238E27FC236}">
                  <a16:creationId xmlns:a16="http://schemas.microsoft.com/office/drawing/2014/main" id="{9469A21B-B717-5313-E998-F8DF4456EFB3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57" name="TextBox 556">
              <a:extLst>
                <a:ext uri="{FF2B5EF4-FFF2-40B4-BE49-F238E27FC236}">
                  <a16:creationId xmlns:a16="http://schemas.microsoft.com/office/drawing/2014/main" id="{823C08B4-B51B-E1D5-81F8-B6D2D9AEDA5E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58" name="TextBox 557">
              <a:extLst>
                <a:ext uri="{FF2B5EF4-FFF2-40B4-BE49-F238E27FC236}">
                  <a16:creationId xmlns:a16="http://schemas.microsoft.com/office/drawing/2014/main" id="{71D4C628-802B-7618-88C2-CEA0B929FB39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59" name="TextBox 558">
              <a:extLst>
                <a:ext uri="{FF2B5EF4-FFF2-40B4-BE49-F238E27FC236}">
                  <a16:creationId xmlns:a16="http://schemas.microsoft.com/office/drawing/2014/main" id="{D661DA11-58C2-0412-545F-DBA3585C8374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60" name="TextBox 559">
              <a:extLst>
                <a:ext uri="{FF2B5EF4-FFF2-40B4-BE49-F238E27FC236}">
                  <a16:creationId xmlns:a16="http://schemas.microsoft.com/office/drawing/2014/main" id="{67EE20E0-1EAB-9E89-D298-788258FB0C3F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61" name="TextBox 560">
              <a:extLst>
                <a:ext uri="{FF2B5EF4-FFF2-40B4-BE49-F238E27FC236}">
                  <a16:creationId xmlns:a16="http://schemas.microsoft.com/office/drawing/2014/main" id="{47100404-9C28-52D1-ADA5-95A75B364503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62" name="TextBox 561">
              <a:extLst>
                <a:ext uri="{FF2B5EF4-FFF2-40B4-BE49-F238E27FC236}">
                  <a16:creationId xmlns:a16="http://schemas.microsoft.com/office/drawing/2014/main" id="{364B88CD-0114-EBCE-90B4-77E693C29BD2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563" name="Group 562">
            <a:extLst>
              <a:ext uri="{FF2B5EF4-FFF2-40B4-BE49-F238E27FC236}">
                <a16:creationId xmlns:a16="http://schemas.microsoft.com/office/drawing/2014/main" id="{21EFA68D-A2A6-8CB0-7D8C-F15744CD9D2E}"/>
              </a:ext>
            </a:extLst>
          </p:cNvPr>
          <p:cNvGrpSpPr/>
          <p:nvPr/>
        </p:nvGrpSpPr>
        <p:grpSpPr>
          <a:xfrm>
            <a:off x="3734693" y="2764245"/>
            <a:ext cx="2556769" cy="461665"/>
            <a:chOff x="355107" y="2198761"/>
            <a:chExt cx="2556769" cy="461665"/>
          </a:xfrm>
        </p:grpSpPr>
        <p:sp>
          <p:nvSpPr>
            <p:cNvPr id="564" name="Rectangle: Rounded Corners 563">
              <a:extLst>
                <a:ext uri="{FF2B5EF4-FFF2-40B4-BE49-F238E27FC236}">
                  <a16:creationId xmlns:a16="http://schemas.microsoft.com/office/drawing/2014/main" id="{DF08DE25-9ABB-1DCE-8F39-D27C2BDA0DFC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5" name="TextBox 564">
              <a:extLst>
                <a:ext uri="{FF2B5EF4-FFF2-40B4-BE49-F238E27FC236}">
                  <a16:creationId xmlns:a16="http://schemas.microsoft.com/office/drawing/2014/main" id="{2714E6EF-F47A-93EA-F56A-D63553F5F214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66" name="TextBox 565">
              <a:extLst>
                <a:ext uri="{FF2B5EF4-FFF2-40B4-BE49-F238E27FC236}">
                  <a16:creationId xmlns:a16="http://schemas.microsoft.com/office/drawing/2014/main" id="{083A02DE-CFD3-F648-ADB7-3CEF38DFFF20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67" name="TextBox 566">
              <a:extLst>
                <a:ext uri="{FF2B5EF4-FFF2-40B4-BE49-F238E27FC236}">
                  <a16:creationId xmlns:a16="http://schemas.microsoft.com/office/drawing/2014/main" id="{7FC6F16E-9792-4467-1C52-94332DDDC159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68" name="TextBox 567">
              <a:extLst>
                <a:ext uri="{FF2B5EF4-FFF2-40B4-BE49-F238E27FC236}">
                  <a16:creationId xmlns:a16="http://schemas.microsoft.com/office/drawing/2014/main" id="{5E928203-8805-317E-6EF5-520E2DCE23EE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69" name="TextBox 568">
              <a:extLst>
                <a:ext uri="{FF2B5EF4-FFF2-40B4-BE49-F238E27FC236}">
                  <a16:creationId xmlns:a16="http://schemas.microsoft.com/office/drawing/2014/main" id="{68F98868-B606-E3FC-9045-EA8C58F07C70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70" name="TextBox 569">
              <a:extLst>
                <a:ext uri="{FF2B5EF4-FFF2-40B4-BE49-F238E27FC236}">
                  <a16:creationId xmlns:a16="http://schemas.microsoft.com/office/drawing/2014/main" id="{F1790E83-6790-6102-3D98-08E18F3800C0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71" name="TextBox 570">
              <a:extLst>
                <a:ext uri="{FF2B5EF4-FFF2-40B4-BE49-F238E27FC236}">
                  <a16:creationId xmlns:a16="http://schemas.microsoft.com/office/drawing/2014/main" id="{08EBA6D2-15BF-AAC8-638E-973694DAE392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72" name="TextBox 571">
              <a:extLst>
                <a:ext uri="{FF2B5EF4-FFF2-40B4-BE49-F238E27FC236}">
                  <a16:creationId xmlns:a16="http://schemas.microsoft.com/office/drawing/2014/main" id="{BEC85D53-976E-7C02-994D-5A3003ACCE34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73" name="TextBox 572">
              <a:extLst>
                <a:ext uri="{FF2B5EF4-FFF2-40B4-BE49-F238E27FC236}">
                  <a16:creationId xmlns:a16="http://schemas.microsoft.com/office/drawing/2014/main" id="{91CB5429-7504-BEFB-C320-2CE118070083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74" name="TextBox 573">
              <a:extLst>
                <a:ext uri="{FF2B5EF4-FFF2-40B4-BE49-F238E27FC236}">
                  <a16:creationId xmlns:a16="http://schemas.microsoft.com/office/drawing/2014/main" id="{2B974D2D-6015-5FEE-2B6B-866D8ABA53A1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575" name="Group 574">
            <a:extLst>
              <a:ext uri="{FF2B5EF4-FFF2-40B4-BE49-F238E27FC236}">
                <a16:creationId xmlns:a16="http://schemas.microsoft.com/office/drawing/2014/main" id="{3554A023-5A59-85F3-3398-1B24DBB6E142}"/>
              </a:ext>
            </a:extLst>
          </p:cNvPr>
          <p:cNvGrpSpPr/>
          <p:nvPr/>
        </p:nvGrpSpPr>
        <p:grpSpPr>
          <a:xfrm>
            <a:off x="992885" y="6065183"/>
            <a:ext cx="2556769" cy="461665"/>
            <a:chOff x="355107" y="2198761"/>
            <a:chExt cx="2556769" cy="461665"/>
          </a:xfrm>
        </p:grpSpPr>
        <p:sp>
          <p:nvSpPr>
            <p:cNvPr id="576" name="Rectangle: Rounded Corners 575">
              <a:extLst>
                <a:ext uri="{FF2B5EF4-FFF2-40B4-BE49-F238E27FC236}">
                  <a16:creationId xmlns:a16="http://schemas.microsoft.com/office/drawing/2014/main" id="{FEC9AB2C-B17D-C76A-9B69-A6F364BFDA43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7" name="TextBox 576">
              <a:extLst>
                <a:ext uri="{FF2B5EF4-FFF2-40B4-BE49-F238E27FC236}">
                  <a16:creationId xmlns:a16="http://schemas.microsoft.com/office/drawing/2014/main" id="{297B1373-2745-42ED-9C3F-7EA80DBEE156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78" name="TextBox 577">
              <a:extLst>
                <a:ext uri="{FF2B5EF4-FFF2-40B4-BE49-F238E27FC236}">
                  <a16:creationId xmlns:a16="http://schemas.microsoft.com/office/drawing/2014/main" id="{CFD198E5-056F-9F0B-9C4F-2F4A62ABFD0C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79" name="TextBox 578">
              <a:extLst>
                <a:ext uri="{FF2B5EF4-FFF2-40B4-BE49-F238E27FC236}">
                  <a16:creationId xmlns:a16="http://schemas.microsoft.com/office/drawing/2014/main" id="{6A51AB98-3EFD-679D-6FF2-06E914D2149A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80" name="TextBox 579">
              <a:extLst>
                <a:ext uri="{FF2B5EF4-FFF2-40B4-BE49-F238E27FC236}">
                  <a16:creationId xmlns:a16="http://schemas.microsoft.com/office/drawing/2014/main" id="{038387C0-43E2-B1CF-BC3D-4F6490838471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81" name="TextBox 580">
              <a:extLst>
                <a:ext uri="{FF2B5EF4-FFF2-40B4-BE49-F238E27FC236}">
                  <a16:creationId xmlns:a16="http://schemas.microsoft.com/office/drawing/2014/main" id="{B73F8CA5-06E9-B1FA-9228-7E7BB684DC2C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82" name="TextBox 581">
              <a:extLst>
                <a:ext uri="{FF2B5EF4-FFF2-40B4-BE49-F238E27FC236}">
                  <a16:creationId xmlns:a16="http://schemas.microsoft.com/office/drawing/2014/main" id="{C14766EA-B0DD-04A1-732E-FEF1CF215760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83" name="TextBox 582">
              <a:extLst>
                <a:ext uri="{FF2B5EF4-FFF2-40B4-BE49-F238E27FC236}">
                  <a16:creationId xmlns:a16="http://schemas.microsoft.com/office/drawing/2014/main" id="{29485D08-3059-B96F-E710-66215ECA2FC6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84" name="TextBox 583">
              <a:extLst>
                <a:ext uri="{FF2B5EF4-FFF2-40B4-BE49-F238E27FC236}">
                  <a16:creationId xmlns:a16="http://schemas.microsoft.com/office/drawing/2014/main" id="{AFD87E5E-F4B6-E8FF-6927-FB28B1AC1515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85" name="TextBox 584">
              <a:extLst>
                <a:ext uri="{FF2B5EF4-FFF2-40B4-BE49-F238E27FC236}">
                  <a16:creationId xmlns:a16="http://schemas.microsoft.com/office/drawing/2014/main" id="{FDBB5D59-6762-F463-BE33-1EA49597C5AF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86" name="TextBox 585">
              <a:extLst>
                <a:ext uri="{FF2B5EF4-FFF2-40B4-BE49-F238E27FC236}">
                  <a16:creationId xmlns:a16="http://schemas.microsoft.com/office/drawing/2014/main" id="{D7323ABD-0D20-E73D-132A-F81E12A8D4F4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587" name="Group 586">
            <a:extLst>
              <a:ext uri="{FF2B5EF4-FFF2-40B4-BE49-F238E27FC236}">
                <a16:creationId xmlns:a16="http://schemas.microsoft.com/office/drawing/2014/main" id="{45E82F08-C31E-8217-A5AB-A8977B5D742A}"/>
              </a:ext>
            </a:extLst>
          </p:cNvPr>
          <p:cNvGrpSpPr/>
          <p:nvPr/>
        </p:nvGrpSpPr>
        <p:grpSpPr>
          <a:xfrm>
            <a:off x="1106480" y="3933428"/>
            <a:ext cx="2556769" cy="461665"/>
            <a:chOff x="355107" y="2198761"/>
            <a:chExt cx="2556769" cy="461665"/>
          </a:xfrm>
        </p:grpSpPr>
        <p:sp>
          <p:nvSpPr>
            <p:cNvPr id="588" name="Rectangle: Rounded Corners 587">
              <a:extLst>
                <a:ext uri="{FF2B5EF4-FFF2-40B4-BE49-F238E27FC236}">
                  <a16:creationId xmlns:a16="http://schemas.microsoft.com/office/drawing/2014/main" id="{F76DA23D-A074-3D00-5051-B861C6532BA8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9" name="TextBox 588">
              <a:extLst>
                <a:ext uri="{FF2B5EF4-FFF2-40B4-BE49-F238E27FC236}">
                  <a16:creationId xmlns:a16="http://schemas.microsoft.com/office/drawing/2014/main" id="{BC89CB2C-D454-FABC-9423-99712070CC3E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90" name="TextBox 589">
              <a:extLst>
                <a:ext uri="{FF2B5EF4-FFF2-40B4-BE49-F238E27FC236}">
                  <a16:creationId xmlns:a16="http://schemas.microsoft.com/office/drawing/2014/main" id="{DCA34D2C-8E9C-0924-046E-F2F569BB76A9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91" name="TextBox 590">
              <a:extLst>
                <a:ext uri="{FF2B5EF4-FFF2-40B4-BE49-F238E27FC236}">
                  <a16:creationId xmlns:a16="http://schemas.microsoft.com/office/drawing/2014/main" id="{DD5E0BCB-0EB7-3D25-DD12-3168D9694C7F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92" name="TextBox 591">
              <a:extLst>
                <a:ext uri="{FF2B5EF4-FFF2-40B4-BE49-F238E27FC236}">
                  <a16:creationId xmlns:a16="http://schemas.microsoft.com/office/drawing/2014/main" id="{DE6A39F7-A4F0-9143-F1E2-DBADD615106B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93" name="TextBox 592">
              <a:extLst>
                <a:ext uri="{FF2B5EF4-FFF2-40B4-BE49-F238E27FC236}">
                  <a16:creationId xmlns:a16="http://schemas.microsoft.com/office/drawing/2014/main" id="{EFE0A075-1869-30AD-0B66-7D1BAF8977B6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94" name="TextBox 593">
              <a:extLst>
                <a:ext uri="{FF2B5EF4-FFF2-40B4-BE49-F238E27FC236}">
                  <a16:creationId xmlns:a16="http://schemas.microsoft.com/office/drawing/2014/main" id="{CE49E012-D93E-C514-68B2-08E6D64DF3F0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95" name="TextBox 594">
              <a:extLst>
                <a:ext uri="{FF2B5EF4-FFF2-40B4-BE49-F238E27FC236}">
                  <a16:creationId xmlns:a16="http://schemas.microsoft.com/office/drawing/2014/main" id="{556D7A43-B48F-5F22-F1A7-0CBF84737370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96" name="TextBox 595">
              <a:extLst>
                <a:ext uri="{FF2B5EF4-FFF2-40B4-BE49-F238E27FC236}">
                  <a16:creationId xmlns:a16="http://schemas.microsoft.com/office/drawing/2014/main" id="{CB8D8D83-7CFB-653D-0A90-BBB17EF6AF81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97" name="TextBox 596">
              <a:extLst>
                <a:ext uri="{FF2B5EF4-FFF2-40B4-BE49-F238E27FC236}">
                  <a16:creationId xmlns:a16="http://schemas.microsoft.com/office/drawing/2014/main" id="{9F8EC01D-77BA-E220-F005-3F6B23498947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598" name="TextBox 597">
              <a:extLst>
                <a:ext uri="{FF2B5EF4-FFF2-40B4-BE49-F238E27FC236}">
                  <a16:creationId xmlns:a16="http://schemas.microsoft.com/office/drawing/2014/main" id="{198C9D90-C104-D0BD-817C-C46BFA5E291B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599" name="Group 598">
            <a:extLst>
              <a:ext uri="{FF2B5EF4-FFF2-40B4-BE49-F238E27FC236}">
                <a16:creationId xmlns:a16="http://schemas.microsoft.com/office/drawing/2014/main" id="{EEF09273-D9E7-62EF-7FBB-F3033F15873B}"/>
              </a:ext>
            </a:extLst>
          </p:cNvPr>
          <p:cNvGrpSpPr/>
          <p:nvPr/>
        </p:nvGrpSpPr>
        <p:grpSpPr>
          <a:xfrm>
            <a:off x="1041577" y="5002197"/>
            <a:ext cx="2556769" cy="461665"/>
            <a:chOff x="355107" y="2198761"/>
            <a:chExt cx="2556769" cy="461665"/>
          </a:xfrm>
        </p:grpSpPr>
        <p:sp>
          <p:nvSpPr>
            <p:cNvPr id="600" name="Rectangle: Rounded Corners 599">
              <a:extLst>
                <a:ext uri="{FF2B5EF4-FFF2-40B4-BE49-F238E27FC236}">
                  <a16:creationId xmlns:a16="http://schemas.microsoft.com/office/drawing/2014/main" id="{C18BEE28-C6A0-D009-2FB6-40CF068BDFC1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1" name="TextBox 600">
              <a:extLst>
                <a:ext uri="{FF2B5EF4-FFF2-40B4-BE49-F238E27FC236}">
                  <a16:creationId xmlns:a16="http://schemas.microsoft.com/office/drawing/2014/main" id="{2C7FEF4D-7824-7752-D5BF-2218093F6C8E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602" name="TextBox 601">
              <a:extLst>
                <a:ext uri="{FF2B5EF4-FFF2-40B4-BE49-F238E27FC236}">
                  <a16:creationId xmlns:a16="http://schemas.microsoft.com/office/drawing/2014/main" id="{369B0C8C-E440-202C-0612-C5BAB4784B14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603" name="TextBox 602">
              <a:extLst>
                <a:ext uri="{FF2B5EF4-FFF2-40B4-BE49-F238E27FC236}">
                  <a16:creationId xmlns:a16="http://schemas.microsoft.com/office/drawing/2014/main" id="{34184A66-B88C-0BB8-D3C5-51C2AD335355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604" name="TextBox 603">
              <a:extLst>
                <a:ext uri="{FF2B5EF4-FFF2-40B4-BE49-F238E27FC236}">
                  <a16:creationId xmlns:a16="http://schemas.microsoft.com/office/drawing/2014/main" id="{553F41BF-3988-6D79-9EEE-EF50150DC420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605" name="TextBox 604">
              <a:extLst>
                <a:ext uri="{FF2B5EF4-FFF2-40B4-BE49-F238E27FC236}">
                  <a16:creationId xmlns:a16="http://schemas.microsoft.com/office/drawing/2014/main" id="{7E044402-6FFF-6F59-CF35-73123DBD5387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606" name="TextBox 605">
              <a:extLst>
                <a:ext uri="{FF2B5EF4-FFF2-40B4-BE49-F238E27FC236}">
                  <a16:creationId xmlns:a16="http://schemas.microsoft.com/office/drawing/2014/main" id="{9403D98E-B7F1-5283-302A-C3D7914F6E33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607" name="TextBox 606">
              <a:extLst>
                <a:ext uri="{FF2B5EF4-FFF2-40B4-BE49-F238E27FC236}">
                  <a16:creationId xmlns:a16="http://schemas.microsoft.com/office/drawing/2014/main" id="{AE6AB275-52E5-0F11-1A05-E86DD3AA6E61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608" name="TextBox 607">
              <a:extLst>
                <a:ext uri="{FF2B5EF4-FFF2-40B4-BE49-F238E27FC236}">
                  <a16:creationId xmlns:a16="http://schemas.microsoft.com/office/drawing/2014/main" id="{D5D9E585-5E64-140A-29AA-61B1E380DA7A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609" name="TextBox 608">
              <a:extLst>
                <a:ext uri="{FF2B5EF4-FFF2-40B4-BE49-F238E27FC236}">
                  <a16:creationId xmlns:a16="http://schemas.microsoft.com/office/drawing/2014/main" id="{6872C6C5-C6C4-C111-F61E-94426E61ACCD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610" name="TextBox 609">
              <a:extLst>
                <a:ext uri="{FF2B5EF4-FFF2-40B4-BE49-F238E27FC236}">
                  <a16:creationId xmlns:a16="http://schemas.microsoft.com/office/drawing/2014/main" id="{A6697141-AF51-787B-EB8E-7A1095C2CEE9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grpSp>
        <p:nvGrpSpPr>
          <p:cNvPr id="611" name="Group 610">
            <a:extLst>
              <a:ext uri="{FF2B5EF4-FFF2-40B4-BE49-F238E27FC236}">
                <a16:creationId xmlns:a16="http://schemas.microsoft.com/office/drawing/2014/main" id="{9E026C45-9BF8-41E4-B866-65A88F039E48}"/>
              </a:ext>
            </a:extLst>
          </p:cNvPr>
          <p:cNvGrpSpPr/>
          <p:nvPr/>
        </p:nvGrpSpPr>
        <p:grpSpPr>
          <a:xfrm>
            <a:off x="3758445" y="1100985"/>
            <a:ext cx="2556769" cy="461665"/>
            <a:chOff x="355107" y="2198761"/>
            <a:chExt cx="2556769" cy="461665"/>
          </a:xfrm>
        </p:grpSpPr>
        <p:sp>
          <p:nvSpPr>
            <p:cNvPr id="612" name="Rectangle: Rounded Corners 611">
              <a:extLst>
                <a:ext uri="{FF2B5EF4-FFF2-40B4-BE49-F238E27FC236}">
                  <a16:creationId xmlns:a16="http://schemas.microsoft.com/office/drawing/2014/main" id="{1B6CE04D-7162-1073-10AE-680AEE727DBB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3" name="TextBox 612">
              <a:extLst>
                <a:ext uri="{FF2B5EF4-FFF2-40B4-BE49-F238E27FC236}">
                  <a16:creationId xmlns:a16="http://schemas.microsoft.com/office/drawing/2014/main" id="{80B60980-FECA-01C7-16E7-D173FF10CC83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14" name="TextBox 613">
              <a:extLst>
                <a:ext uri="{FF2B5EF4-FFF2-40B4-BE49-F238E27FC236}">
                  <a16:creationId xmlns:a16="http://schemas.microsoft.com/office/drawing/2014/main" id="{406B625E-9A73-A940-8B73-856F43A69924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r</a:t>
              </a:r>
              <a:endParaRPr lang="en-US" sz="2400" dirty="0"/>
            </a:p>
          </p:txBody>
        </p:sp>
        <p:sp>
          <p:nvSpPr>
            <p:cNvPr id="615" name="TextBox 614">
              <a:extLst>
                <a:ext uri="{FF2B5EF4-FFF2-40B4-BE49-F238E27FC236}">
                  <a16:creationId xmlns:a16="http://schemas.microsoft.com/office/drawing/2014/main" id="{63513755-1F44-9A2C-459F-61C579787A4E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5</a:t>
              </a:r>
            </a:p>
          </p:txBody>
        </p:sp>
        <p:sp>
          <p:nvSpPr>
            <p:cNvPr id="616" name="TextBox 615">
              <a:extLst>
                <a:ext uri="{FF2B5EF4-FFF2-40B4-BE49-F238E27FC236}">
                  <a16:creationId xmlns:a16="http://schemas.microsoft.com/office/drawing/2014/main" id="{3C3B1BC8-044C-AB50-1933-CD2A716AABF1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617" name="TextBox 616">
              <a:extLst>
                <a:ext uri="{FF2B5EF4-FFF2-40B4-BE49-F238E27FC236}">
                  <a16:creationId xmlns:a16="http://schemas.microsoft.com/office/drawing/2014/main" id="{6D8F25F5-10FA-882B-A68E-316042A32542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18" name="TextBox 617">
              <a:extLst>
                <a:ext uri="{FF2B5EF4-FFF2-40B4-BE49-F238E27FC236}">
                  <a16:creationId xmlns:a16="http://schemas.microsoft.com/office/drawing/2014/main" id="{625FA933-4AB7-CE4F-0FA9-A47DA0B66504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19" name="TextBox 618">
              <a:extLst>
                <a:ext uri="{FF2B5EF4-FFF2-40B4-BE49-F238E27FC236}">
                  <a16:creationId xmlns:a16="http://schemas.microsoft.com/office/drawing/2014/main" id="{FD35A248-1D6B-C373-D5B0-4443690157C7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C</a:t>
              </a:r>
            </a:p>
          </p:txBody>
        </p:sp>
        <p:sp>
          <p:nvSpPr>
            <p:cNvPr id="620" name="TextBox 619">
              <a:extLst>
                <a:ext uri="{FF2B5EF4-FFF2-40B4-BE49-F238E27FC236}">
                  <a16:creationId xmlns:a16="http://schemas.microsoft.com/office/drawing/2014/main" id="{C6E0D80F-34D6-A723-5F21-FBF7EA64BCB1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F</a:t>
              </a:r>
            </a:p>
          </p:txBody>
        </p:sp>
        <p:sp>
          <p:nvSpPr>
            <p:cNvPr id="621" name="TextBox 620">
              <a:extLst>
                <a:ext uri="{FF2B5EF4-FFF2-40B4-BE49-F238E27FC236}">
                  <a16:creationId xmlns:a16="http://schemas.microsoft.com/office/drawing/2014/main" id="{B4782C1C-8010-8A5C-C83F-5DFA4466A2DD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0</a:t>
              </a:r>
            </a:p>
          </p:txBody>
        </p:sp>
        <p:sp>
          <p:nvSpPr>
            <p:cNvPr id="622" name="TextBox 621">
              <a:extLst>
                <a:ext uri="{FF2B5EF4-FFF2-40B4-BE49-F238E27FC236}">
                  <a16:creationId xmlns:a16="http://schemas.microsoft.com/office/drawing/2014/main" id="{69474D4D-7948-3E78-08C9-756E3C9B4BBA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5</a:t>
              </a:r>
            </a:p>
          </p:txBody>
        </p:sp>
      </p:grpSp>
      <p:grpSp>
        <p:nvGrpSpPr>
          <p:cNvPr id="623" name="Group 622">
            <a:extLst>
              <a:ext uri="{FF2B5EF4-FFF2-40B4-BE49-F238E27FC236}">
                <a16:creationId xmlns:a16="http://schemas.microsoft.com/office/drawing/2014/main" id="{3F0AEDEE-EEDB-CF49-030D-66155044271B}"/>
              </a:ext>
            </a:extLst>
          </p:cNvPr>
          <p:cNvGrpSpPr/>
          <p:nvPr/>
        </p:nvGrpSpPr>
        <p:grpSpPr>
          <a:xfrm>
            <a:off x="993940" y="2236052"/>
            <a:ext cx="2556769" cy="461665"/>
            <a:chOff x="355107" y="2198761"/>
            <a:chExt cx="2556769" cy="461665"/>
          </a:xfrm>
        </p:grpSpPr>
        <p:sp>
          <p:nvSpPr>
            <p:cNvPr id="624" name="Rectangle: Rounded Corners 623">
              <a:extLst>
                <a:ext uri="{FF2B5EF4-FFF2-40B4-BE49-F238E27FC236}">
                  <a16:creationId xmlns:a16="http://schemas.microsoft.com/office/drawing/2014/main" id="{D1384059-78B0-E79E-B03A-2604D9F74BAF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5" name="TextBox 624">
              <a:extLst>
                <a:ext uri="{FF2B5EF4-FFF2-40B4-BE49-F238E27FC236}">
                  <a16:creationId xmlns:a16="http://schemas.microsoft.com/office/drawing/2014/main" id="{BD3391A1-E470-21F5-0B5E-4ECCB48280AA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26" name="TextBox 625">
              <a:extLst>
                <a:ext uri="{FF2B5EF4-FFF2-40B4-BE49-F238E27FC236}">
                  <a16:creationId xmlns:a16="http://schemas.microsoft.com/office/drawing/2014/main" id="{06ED1522-1C07-D6AE-41B3-F51A270B273D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r</a:t>
              </a:r>
              <a:endParaRPr lang="en-US" sz="2400" dirty="0"/>
            </a:p>
          </p:txBody>
        </p:sp>
        <p:sp>
          <p:nvSpPr>
            <p:cNvPr id="627" name="TextBox 626">
              <a:extLst>
                <a:ext uri="{FF2B5EF4-FFF2-40B4-BE49-F238E27FC236}">
                  <a16:creationId xmlns:a16="http://schemas.microsoft.com/office/drawing/2014/main" id="{596F4E1C-AE09-0EA6-2B6F-013C91366D2E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1</a:t>
              </a:r>
            </a:p>
          </p:txBody>
        </p:sp>
        <p:sp>
          <p:nvSpPr>
            <p:cNvPr id="628" name="TextBox 627">
              <a:extLst>
                <a:ext uri="{FF2B5EF4-FFF2-40B4-BE49-F238E27FC236}">
                  <a16:creationId xmlns:a16="http://schemas.microsoft.com/office/drawing/2014/main" id="{C44E2245-CF4B-FAF3-58F8-6EE6558065C5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629" name="TextBox 628">
              <a:extLst>
                <a:ext uri="{FF2B5EF4-FFF2-40B4-BE49-F238E27FC236}">
                  <a16:creationId xmlns:a16="http://schemas.microsoft.com/office/drawing/2014/main" id="{03F08FDF-026C-1B12-2D5F-CB6390C84479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30" name="TextBox 629">
              <a:extLst>
                <a:ext uri="{FF2B5EF4-FFF2-40B4-BE49-F238E27FC236}">
                  <a16:creationId xmlns:a16="http://schemas.microsoft.com/office/drawing/2014/main" id="{0139C586-6FE2-32BE-BA79-45043F37905B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31" name="TextBox 630">
              <a:extLst>
                <a:ext uri="{FF2B5EF4-FFF2-40B4-BE49-F238E27FC236}">
                  <a16:creationId xmlns:a16="http://schemas.microsoft.com/office/drawing/2014/main" id="{829E6813-A63E-4B1F-439D-235956238BFE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C</a:t>
              </a:r>
            </a:p>
          </p:txBody>
        </p:sp>
        <p:sp>
          <p:nvSpPr>
            <p:cNvPr id="632" name="TextBox 631">
              <a:extLst>
                <a:ext uri="{FF2B5EF4-FFF2-40B4-BE49-F238E27FC236}">
                  <a16:creationId xmlns:a16="http://schemas.microsoft.com/office/drawing/2014/main" id="{77007AE7-EF2C-BA51-E112-88B738B2FA98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F</a:t>
              </a:r>
            </a:p>
          </p:txBody>
        </p:sp>
        <p:sp>
          <p:nvSpPr>
            <p:cNvPr id="633" name="TextBox 632">
              <a:extLst>
                <a:ext uri="{FF2B5EF4-FFF2-40B4-BE49-F238E27FC236}">
                  <a16:creationId xmlns:a16="http://schemas.microsoft.com/office/drawing/2014/main" id="{9E9FBDC0-4F0E-64B1-90E4-A05E6EE6CE65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0</a:t>
              </a:r>
            </a:p>
          </p:txBody>
        </p:sp>
        <p:sp>
          <p:nvSpPr>
            <p:cNvPr id="634" name="TextBox 633">
              <a:extLst>
                <a:ext uri="{FF2B5EF4-FFF2-40B4-BE49-F238E27FC236}">
                  <a16:creationId xmlns:a16="http://schemas.microsoft.com/office/drawing/2014/main" id="{2A073FCB-8FA8-F99A-DF0D-3FCD68B5B842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1</a:t>
              </a:r>
            </a:p>
          </p:txBody>
        </p:sp>
      </p:grpSp>
      <p:grpSp>
        <p:nvGrpSpPr>
          <p:cNvPr id="635" name="Group 634">
            <a:extLst>
              <a:ext uri="{FF2B5EF4-FFF2-40B4-BE49-F238E27FC236}">
                <a16:creationId xmlns:a16="http://schemas.microsoft.com/office/drawing/2014/main" id="{2A9CCFCE-77B0-5E0C-002D-581799D7E78E}"/>
              </a:ext>
            </a:extLst>
          </p:cNvPr>
          <p:cNvGrpSpPr/>
          <p:nvPr/>
        </p:nvGrpSpPr>
        <p:grpSpPr>
          <a:xfrm>
            <a:off x="3728428" y="2199227"/>
            <a:ext cx="2556769" cy="461665"/>
            <a:chOff x="355107" y="2198761"/>
            <a:chExt cx="2556769" cy="461665"/>
          </a:xfrm>
        </p:grpSpPr>
        <p:sp>
          <p:nvSpPr>
            <p:cNvPr id="636" name="Rectangle: Rounded Corners 635">
              <a:extLst>
                <a:ext uri="{FF2B5EF4-FFF2-40B4-BE49-F238E27FC236}">
                  <a16:creationId xmlns:a16="http://schemas.microsoft.com/office/drawing/2014/main" id="{30D89FCD-7D9A-77AD-5815-66BE5AF8DD9A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7" name="TextBox 636">
              <a:extLst>
                <a:ext uri="{FF2B5EF4-FFF2-40B4-BE49-F238E27FC236}">
                  <a16:creationId xmlns:a16="http://schemas.microsoft.com/office/drawing/2014/main" id="{8A350FD5-8FE4-2146-FA39-D2C753D77EA7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38" name="TextBox 637">
              <a:extLst>
                <a:ext uri="{FF2B5EF4-FFF2-40B4-BE49-F238E27FC236}">
                  <a16:creationId xmlns:a16="http://schemas.microsoft.com/office/drawing/2014/main" id="{2280846C-1B1E-B91D-D091-13FA2F56C499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r</a:t>
              </a:r>
              <a:endParaRPr lang="en-US" sz="2400" dirty="0"/>
            </a:p>
          </p:txBody>
        </p:sp>
        <p:sp>
          <p:nvSpPr>
            <p:cNvPr id="639" name="TextBox 638">
              <a:extLst>
                <a:ext uri="{FF2B5EF4-FFF2-40B4-BE49-F238E27FC236}">
                  <a16:creationId xmlns:a16="http://schemas.microsoft.com/office/drawing/2014/main" id="{F10B6B48-1C20-ED7D-C9E9-4BE0440ED915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6</a:t>
              </a:r>
            </a:p>
          </p:txBody>
        </p:sp>
        <p:sp>
          <p:nvSpPr>
            <p:cNvPr id="640" name="TextBox 639">
              <a:extLst>
                <a:ext uri="{FF2B5EF4-FFF2-40B4-BE49-F238E27FC236}">
                  <a16:creationId xmlns:a16="http://schemas.microsoft.com/office/drawing/2014/main" id="{2819CA40-BC69-22F3-D4EE-1282AEA59180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641" name="TextBox 640">
              <a:extLst>
                <a:ext uri="{FF2B5EF4-FFF2-40B4-BE49-F238E27FC236}">
                  <a16:creationId xmlns:a16="http://schemas.microsoft.com/office/drawing/2014/main" id="{ABAD37CB-33E0-FA6C-6510-75119C6EC78D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42" name="TextBox 641">
              <a:extLst>
                <a:ext uri="{FF2B5EF4-FFF2-40B4-BE49-F238E27FC236}">
                  <a16:creationId xmlns:a16="http://schemas.microsoft.com/office/drawing/2014/main" id="{2DBDB1DB-E8CC-1F93-A14B-4040E196C968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43" name="TextBox 642">
              <a:extLst>
                <a:ext uri="{FF2B5EF4-FFF2-40B4-BE49-F238E27FC236}">
                  <a16:creationId xmlns:a16="http://schemas.microsoft.com/office/drawing/2014/main" id="{AE0AA6D3-3F50-4133-6E25-9293253BF877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C</a:t>
              </a:r>
            </a:p>
          </p:txBody>
        </p:sp>
        <p:sp>
          <p:nvSpPr>
            <p:cNvPr id="644" name="TextBox 643">
              <a:extLst>
                <a:ext uri="{FF2B5EF4-FFF2-40B4-BE49-F238E27FC236}">
                  <a16:creationId xmlns:a16="http://schemas.microsoft.com/office/drawing/2014/main" id="{5C2348A3-C5AE-43CC-445E-086BEFF45648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F</a:t>
              </a:r>
            </a:p>
          </p:txBody>
        </p:sp>
        <p:sp>
          <p:nvSpPr>
            <p:cNvPr id="645" name="TextBox 644">
              <a:extLst>
                <a:ext uri="{FF2B5EF4-FFF2-40B4-BE49-F238E27FC236}">
                  <a16:creationId xmlns:a16="http://schemas.microsoft.com/office/drawing/2014/main" id="{163FCE1D-7C7C-2A32-AAA4-0B59499BA3A4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0</a:t>
              </a:r>
            </a:p>
          </p:txBody>
        </p:sp>
        <p:sp>
          <p:nvSpPr>
            <p:cNvPr id="646" name="TextBox 645">
              <a:extLst>
                <a:ext uri="{FF2B5EF4-FFF2-40B4-BE49-F238E27FC236}">
                  <a16:creationId xmlns:a16="http://schemas.microsoft.com/office/drawing/2014/main" id="{49262D53-B288-41FC-CB17-2904D9AB4EB8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6</a:t>
              </a:r>
            </a:p>
          </p:txBody>
        </p:sp>
      </p:grpSp>
      <p:grpSp>
        <p:nvGrpSpPr>
          <p:cNvPr id="647" name="Group 646">
            <a:extLst>
              <a:ext uri="{FF2B5EF4-FFF2-40B4-BE49-F238E27FC236}">
                <a16:creationId xmlns:a16="http://schemas.microsoft.com/office/drawing/2014/main" id="{AA29F075-6A29-BA17-6D9F-61EB2B3A1E76}"/>
              </a:ext>
            </a:extLst>
          </p:cNvPr>
          <p:cNvGrpSpPr/>
          <p:nvPr/>
        </p:nvGrpSpPr>
        <p:grpSpPr>
          <a:xfrm>
            <a:off x="1061843" y="3338746"/>
            <a:ext cx="2556769" cy="461665"/>
            <a:chOff x="355107" y="2198761"/>
            <a:chExt cx="2556769" cy="461665"/>
          </a:xfrm>
        </p:grpSpPr>
        <p:sp>
          <p:nvSpPr>
            <p:cNvPr id="648" name="Rectangle: Rounded Corners 647">
              <a:extLst>
                <a:ext uri="{FF2B5EF4-FFF2-40B4-BE49-F238E27FC236}">
                  <a16:creationId xmlns:a16="http://schemas.microsoft.com/office/drawing/2014/main" id="{DBFF16D5-14B6-4698-DA97-B954EBF60500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9" name="TextBox 648">
              <a:extLst>
                <a:ext uri="{FF2B5EF4-FFF2-40B4-BE49-F238E27FC236}">
                  <a16:creationId xmlns:a16="http://schemas.microsoft.com/office/drawing/2014/main" id="{24C9A19A-BD9C-D50F-9E7E-06C758FF9B9A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50" name="TextBox 649">
              <a:extLst>
                <a:ext uri="{FF2B5EF4-FFF2-40B4-BE49-F238E27FC236}">
                  <a16:creationId xmlns:a16="http://schemas.microsoft.com/office/drawing/2014/main" id="{AFD6DCE2-2CC6-70CE-26BF-1A210892D82F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r</a:t>
              </a:r>
              <a:endParaRPr lang="en-US" sz="2400" dirty="0"/>
            </a:p>
          </p:txBody>
        </p:sp>
        <p:sp>
          <p:nvSpPr>
            <p:cNvPr id="651" name="TextBox 650">
              <a:extLst>
                <a:ext uri="{FF2B5EF4-FFF2-40B4-BE49-F238E27FC236}">
                  <a16:creationId xmlns:a16="http://schemas.microsoft.com/office/drawing/2014/main" id="{C6C67BB6-DB28-AAFA-250C-0BA180771535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2</a:t>
              </a:r>
            </a:p>
          </p:txBody>
        </p:sp>
        <p:sp>
          <p:nvSpPr>
            <p:cNvPr id="652" name="TextBox 651">
              <a:extLst>
                <a:ext uri="{FF2B5EF4-FFF2-40B4-BE49-F238E27FC236}">
                  <a16:creationId xmlns:a16="http://schemas.microsoft.com/office/drawing/2014/main" id="{EE7BF672-7D41-7A69-69B9-9E1FC34185BC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653" name="TextBox 652">
              <a:extLst>
                <a:ext uri="{FF2B5EF4-FFF2-40B4-BE49-F238E27FC236}">
                  <a16:creationId xmlns:a16="http://schemas.microsoft.com/office/drawing/2014/main" id="{D378DE36-F4C0-B0E8-5764-D1C95D5E6A0A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54" name="TextBox 653">
              <a:extLst>
                <a:ext uri="{FF2B5EF4-FFF2-40B4-BE49-F238E27FC236}">
                  <a16:creationId xmlns:a16="http://schemas.microsoft.com/office/drawing/2014/main" id="{5DF4B74B-9ACD-2FC7-09CD-1761611B2610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55" name="TextBox 654">
              <a:extLst>
                <a:ext uri="{FF2B5EF4-FFF2-40B4-BE49-F238E27FC236}">
                  <a16:creationId xmlns:a16="http://schemas.microsoft.com/office/drawing/2014/main" id="{00111DA0-E126-D98D-67D2-F265FC0067F7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C</a:t>
              </a:r>
            </a:p>
          </p:txBody>
        </p:sp>
        <p:sp>
          <p:nvSpPr>
            <p:cNvPr id="656" name="TextBox 655">
              <a:extLst>
                <a:ext uri="{FF2B5EF4-FFF2-40B4-BE49-F238E27FC236}">
                  <a16:creationId xmlns:a16="http://schemas.microsoft.com/office/drawing/2014/main" id="{72194AF4-288B-62BD-D60D-DEF8909984FD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F</a:t>
              </a:r>
            </a:p>
          </p:txBody>
        </p:sp>
        <p:sp>
          <p:nvSpPr>
            <p:cNvPr id="657" name="TextBox 656">
              <a:extLst>
                <a:ext uri="{FF2B5EF4-FFF2-40B4-BE49-F238E27FC236}">
                  <a16:creationId xmlns:a16="http://schemas.microsoft.com/office/drawing/2014/main" id="{7C7626B6-65E1-0540-C379-F240B6DCD0F5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0</a:t>
              </a:r>
            </a:p>
          </p:txBody>
        </p:sp>
        <p:sp>
          <p:nvSpPr>
            <p:cNvPr id="658" name="TextBox 657">
              <a:extLst>
                <a:ext uri="{FF2B5EF4-FFF2-40B4-BE49-F238E27FC236}">
                  <a16:creationId xmlns:a16="http://schemas.microsoft.com/office/drawing/2014/main" id="{697D5138-47C0-86D7-1875-2A7590DF35A5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2</a:t>
              </a:r>
            </a:p>
          </p:txBody>
        </p:sp>
      </p:grpSp>
      <p:grpSp>
        <p:nvGrpSpPr>
          <p:cNvPr id="659" name="Group 658">
            <a:extLst>
              <a:ext uri="{FF2B5EF4-FFF2-40B4-BE49-F238E27FC236}">
                <a16:creationId xmlns:a16="http://schemas.microsoft.com/office/drawing/2014/main" id="{67180F38-7245-60FF-D53C-0353A5DD8B75}"/>
              </a:ext>
            </a:extLst>
          </p:cNvPr>
          <p:cNvGrpSpPr/>
          <p:nvPr/>
        </p:nvGrpSpPr>
        <p:grpSpPr>
          <a:xfrm>
            <a:off x="1076772" y="4466535"/>
            <a:ext cx="2556769" cy="461665"/>
            <a:chOff x="355107" y="2198761"/>
            <a:chExt cx="2556769" cy="461665"/>
          </a:xfrm>
        </p:grpSpPr>
        <p:sp>
          <p:nvSpPr>
            <p:cNvPr id="660" name="Rectangle: Rounded Corners 659">
              <a:extLst>
                <a:ext uri="{FF2B5EF4-FFF2-40B4-BE49-F238E27FC236}">
                  <a16:creationId xmlns:a16="http://schemas.microsoft.com/office/drawing/2014/main" id="{8CADD9F7-D58E-4611-3B5D-0AC87C0E888F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1" name="TextBox 660">
              <a:extLst>
                <a:ext uri="{FF2B5EF4-FFF2-40B4-BE49-F238E27FC236}">
                  <a16:creationId xmlns:a16="http://schemas.microsoft.com/office/drawing/2014/main" id="{F6FFD85B-7310-ECFF-37FB-32DB61BD3FC1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62" name="TextBox 661">
              <a:extLst>
                <a:ext uri="{FF2B5EF4-FFF2-40B4-BE49-F238E27FC236}">
                  <a16:creationId xmlns:a16="http://schemas.microsoft.com/office/drawing/2014/main" id="{044A9B5A-983C-3DBB-7F51-8ABA185431BD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r</a:t>
              </a:r>
              <a:endParaRPr lang="en-US" sz="2400" dirty="0"/>
            </a:p>
          </p:txBody>
        </p:sp>
        <p:sp>
          <p:nvSpPr>
            <p:cNvPr id="663" name="TextBox 662">
              <a:extLst>
                <a:ext uri="{FF2B5EF4-FFF2-40B4-BE49-F238E27FC236}">
                  <a16:creationId xmlns:a16="http://schemas.microsoft.com/office/drawing/2014/main" id="{D3ABFE18-FAB7-B2F9-34CC-A6EE00DF0789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3</a:t>
              </a:r>
            </a:p>
          </p:txBody>
        </p:sp>
        <p:sp>
          <p:nvSpPr>
            <p:cNvPr id="664" name="TextBox 663">
              <a:extLst>
                <a:ext uri="{FF2B5EF4-FFF2-40B4-BE49-F238E27FC236}">
                  <a16:creationId xmlns:a16="http://schemas.microsoft.com/office/drawing/2014/main" id="{5B47A77C-8B33-B7FF-2BB1-7DAD57C649C1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665" name="TextBox 664">
              <a:extLst>
                <a:ext uri="{FF2B5EF4-FFF2-40B4-BE49-F238E27FC236}">
                  <a16:creationId xmlns:a16="http://schemas.microsoft.com/office/drawing/2014/main" id="{5F3AF58D-44CD-EDD7-A7D5-8B87DEDCCDFE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66" name="TextBox 665">
              <a:extLst>
                <a:ext uri="{FF2B5EF4-FFF2-40B4-BE49-F238E27FC236}">
                  <a16:creationId xmlns:a16="http://schemas.microsoft.com/office/drawing/2014/main" id="{88DE9A1B-9D54-B8DE-3831-AB27FA6C4C61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67" name="TextBox 666">
              <a:extLst>
                <a:ext uri="{FF2B5EF4-FFF2-40B4-BE49-F238E27FC236}">
                  <a16:creationId xmlns:a16="http://schemas.microsoft.com/office/drawing/2014/main" id="{67C6076C-C61E-AF8C-01A7-823FEA5A184E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C</a:t>
              </a:r>
            </a:p>
          </p:txBody>
        </p:sp>
        <p:sp>
          <p:nvSpPr>
            <p:cNvPr id="668" name="TextBox 667">
              <a:extLst>
                <a:ext uri="{FF2B5EF4-FFF2-40B4-BE49-F238E27FC236}">
                  <a16:creationId xmlns:a16="http://schemas.microsoft.com/office/drawing/2014/main" id="{FD16C271-4A7C-840F-C21C-E35B2F23612B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F</a:t>
              </a:r>
            </a:p>
          </p:txBody>
        </p:sp>
        <p:sp>
          <p:nvSpPr>
            <p:cNvPr id="669" name="TextBox 668">
              <a:extLst>
                <a:ext uri="{FF2B5EF4-FFF2-40B4-BE49-F238E27FC236}">
                  <a16:creationId xmlns:a16="http://schemas.microsoft.com/office/drawing/2014/main" id="{D8F49310-F33C-09C4-7567-8F4D5C40B79C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0</a:t>
              </a:r>
            </a:p>
          </p:txBody>
        </p:sp>
        <p:sp>
          <p:nvSpPr>
            <p:cNvPr id="670" name="TextBox 669">
              <a:extLst>
                <a:ext uri="{FF2B5EF4-FFF2-40B4-BE49-F238E27FC236}">
                  <a16:creationId xmlns:a16="http://schemas.microsoft.com/office/drawing/2014/main" id="{5B69E0C7-9332-6222-8AAF-B9F8D6FCA0B9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3</a:t>
              </a:r>
            </a:p>
          </p:txBody>
        </p:sp>
      </p:grpSp>
      <p:grpSp>
        <p:nvGrpSpPr>
          <p:cNvPr id="671" name="Group 670">
            <a:extLst>
              <a:ext uri="{FF2B5EF4-FFF2-40B4-BE49-F238E27FC236}">
                <a16:creationId xmlns:a16="http://schemas.microsoft.com/office/drawing/2014/main" id="{7CDA3FE3-39EC-67BA-A75D-17EFEB9ABA68}"/>
              </a:ext>
            </a:extLst>
          </p:cNvPr>
          <p:cNvGrpSpPr/>
          <p:nvPr/>
        </p:nvGrpSpPr>
        <p:grpSpPr>
          <a:xfrm>
            <a:off x="992884" y="5544928"/>
            <a:ext cx="2556769" cy="461665"/>
            <a:chOff x="355107" y="2198761"/>
            <a:chExt cx="2556769" cy="461665"/>
          </a:xfrm>
        </p:grpSpPr>
        <p:sp>
          <p:nvSpPr>
            <p:cNvPr id="672" name="Rectangle: Rounded Corners 671">
              <a:extLst>
                <a:ext uri="{FF2B5EF4-FFF2-40B4-BE49-F238E27FC236}">
                  <a16:creationId xmlns:a16="http://schemas.microsoft.com/office/drawing/2014/main" id="{4CD3663F-7D1A-5B1B-C5FC-85204127CA5F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3" name="TextBox 672">
              <a:extLst>
                <a:ext uri="{FF2B5EF4-FFF2-40B4-BE49-F238E27FC236}">
                  <a16:creationId xmlns:a16="http://schemas.microsoft.com/office/drawing/2014/main" id="{258401E5-A516-D5FD-937F-58683229089D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74" name="TextBox 673">
              <a:extLst>
                <a:ext uri="{FF2B5EF4-FFF2-40B4-BE49-F238E27FC236}">
                  <a16:creationId xmlns:a16="http://schemas.microsoft.com/office/drawing/2014/main" id="{A6063A19-E6C3-2A88-314F-9422C7E8D48D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r</a:t>
              </a:r>
              <a:endParaRPr lang="en-US" sz="2400" dirty="0"/>
            </a:p>
          </p:txBody>
        </p:sp>
        <p:sp>
          <p:nvSpPr>
            <p:cNvPr id="675" name="TextBox 674">
              <a:extLst>
                <a:ext uri="{FF2B5EF4-FFF2-40B4-BE49-F238E27FC236}">
                  <a16:creationId xmlns:a16="http://schemas.microsoft.com/office/drawing/2014/main" id="{F4CBC537-D46D-EEB1-764B-D802A3E96240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4</a:t>
              </a:r>
            </a:p>
          </p:txBody>
        </p:sp>
        <p:sp>
          <p:nvSpPr>
            <p:cNvPr id="676" name="TextBox 675">
              <a:extLst>
                <a:ext uri="{FF2B5EF4-FFF2-40B4-BE49-F238E27FC236}">
                  <a16:creationId xmlns:a16="http://schemas.microsoft.com/office/drawing/2014/main" id="{4B69D384-38FB-1D3A-2A84-386A9304175F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677" name="TextBox 676">
              <a:extLst>
                <a:ext uri="{FF2B5EF4-FFF2-40B4-BE49-F238E27FC236}">
                  <a16:creationId xmlns:a16="http://schemas.microsoft.com/office/drawing/2014/main" id="{5BC6BB4A-9140-523B-A119-4F14B192E553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78" name="TextBox 677">
              <a:extLst>
                <a:ext uri="{FF2B5EF4-FFF2-40B4-BE49-F238E27FC236}">
                  <a16:creationId xmlns:a16="http://schemas.microsoft.com/office/drawing/2014/main" id="{E17EB7C2-BDC5-D5BA-FED2-4AA38F7BF5EC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79" name="TextBox 678">
              <a:extLst>
                <a:ext uri="{FF2B5EF4-FFF2-40B4-BE49-F238E27FC236}">
                  <a16:creationId xmlns:a16="http://schemas.microsoft.com/office/drawing/2014/main" id="{7333432E-0568-092D-89B2-CB7FB6F4803F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C</a:t>
              </a:r>
            </a:p>
          </p:txBody>
        </p:sp>
        <p:sp>
          <p:nvSpPr>
            <p:cNvPr id="680" name="TextBox 679">
              <a:extLst>
                <a:ext uri="{FF2B5EF4-FFF2-40B4-BE49-F238E27FC236}">
                  <a16:creationId xmlns:a16="http://schemas.microsoft.com/office/drawing/2014/main" id="{00B182E1-7AD1-61AF-E3DE-C2756302E72B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F</a:t>
              </a:r>
            </a:p>
          </p:txBody>
        </p:sp>
        <p:sp>
          <p:nvSpPr>
            <p:cNvPr id="681" name="TextBox 680">
              <a:extLst>
                <a:ext uri="{FF2B5EF4-FFF2-40B4-BE49-F238E27FC236}">
                  <a16:creationId xmlns:a16="http://schemas.microsoft.com/office/drawing/2014/main" id="{890C6398-9E0D-3B6C-9E30-35D84305A9F4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0</a:t>
              </a:r>
            </a:p>
          </p:txBody>
        </p:sp>
        <p:sp>
          <p:nvSpPr>
            <p:cNvPr id="682" name="TextBox 681">
              <a:extLst>
                <a:ext uri="{FF2B5EF4-FFF2-40B4-BE49-F238E27FC236}">
                  <a16:creationId xmlns:a16="http://schemas.microsoft.com/office/drawing/2014/main" id="{7AC4AEA7-1194-3E03-3380-84F1E6CAB4AA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4</a:t>
              </a:r>
            </a:p>
          </p:txBody>
        </p:sp>
      </p:grpSp>
      <p:grpSp>
        <p:nvGrpSpPr>
          <p:cNvPr id="683" name="Group 682">
            <a:extLst>
              <a:ext uri="{FF2B5EF4-FFF2-40B4-BE49-F238E27FC236}">
                <a16:creationId xmlns:a16="http://schemas.microsoft.com/office/drawing/2014/main" id="{5A46A5E9-AF21-447F-E039-E4D66D69B319}"/>
              </a:ext>
            </a:extLst>
          </p:cNvPr>
          <p:cNvGrpSpPr/>
          <p:nvPr/>
        </p:nvGrpSpPr>
        <p:grpSpPr>
          <a:xfrm>
            <a:off x="3744027" y="3369837"/>
            <a:ext cx="2556769" cy="461665"/>
            <a:chOff x="355107" y="2198761"/>
            <a:chExt cx="2556769" cy="461665"/>
          </a:xfrm>
        </p:grpSpPr>
        <p:sp>
          <p:nvSpPr>
            <p:cNvPr id="684" name="Rectangle: Rounded Corners 683">
              <a:extLst>
                <a:ext uri="{FF2B5EF4-FFF2-40B4-BE49-F238E27FC236}">
                  <a16:creationId xmlns:a16="http://schemas.microsoft.com/office/drawing/2014/main" id="{F87FC904-CD09-EF55-9615-27CD0F999FC9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5" name="TextBox 684">
              <a:extLst>
                <a:ext uri="{FF2B5EF4-FFF2-40B4-BE49-F238E27FC236}">
                  <a16:creationId xmlns:a16="http://schemas.microsoft.com/office/drawing/2014/main" id="{D856E9F6-0144-470F-862D-AB8F6E10BFA1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86" name="TextBox 685">
              <a:extLst>
                <a:ext uri="{FF2B5EF4-FFF2-40B4-BE49-F238E27FC236}">
                  <a16:creationId xmlns:a16="http://schemas.microsoft.com/office/drawing/2014/main" id="{073D6364-09EE-D035-6937-44324E356891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r</a:t>
              </a:r>
              <a:endParaRPr lang="en-US" sz="2400" dirty="0"/>
            </a:p>
          </p:txBody>
        </p:sp>
        <p:sp>
          <p:nvSpPr>
            <p:cNvPr id="687" name="TextBox 686">
              <a:extLst>
                <a:ext uri="{FF2B5EF4-FFF2-40B4-BE49-F238E27FC236}">
                  <a16:creationId xmlns:a16="http://schemas.microsoft.com/office/drawing/2014/main" id="{7F49ADCB-0281-146E-BBA4-98C8A3F59913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7</a:t>
              </a:r>
            </a:p>
          </p:txBody>
        </p:sp>
        <p:sp>
          <p:nvSpPr>
            <p:cNvPr id="688" name="TextBox 687">
              <a:extLst>
                <a:ext uri="{FF2B5EF4-FFF2-40B4-BE49-F238E27FC236}">
                  <a16:creationId xmlns:a16="http://schemas.microsoft.com/office/drawing/2014/main" id="{4C117F54-0BF0-699C-50C0-0E60A81E8FA7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689" name="TextBox 688">
              <a:extLst>
                <a:ext uri="{FF2B5EF4-FFF2-40B4-BE49-F238E27FC236}">
                  <a16:creationId xmlns:a16="http://schemas.microsoft.com/office/drawing/2014/main" id="{2179427B-0DD0-15D6-BD43-D1F797C2D3BE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90" name="TextBox 689">
              <a:extLst>
                <a:ext uri="{FF2B5EF4-FFF2-40B4-BE49-F238E27FC236}">
                  <a16:creationId xmlns:a16="http://schemas.microsoft.com/office/drawing/2014/main" id="{13F969F0-C032-4411-AEC5-DDD110D82E7C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91" name="TextBox 690">
              <a:extLst>
                <a:ext uri="{FF2B5EF4-FFF2-40B4-BE49-F238E27FC236}">
                  <a16:creationId xmlns:a16="http://schemas.microsoft.com/office/drawing/2014/main" id="{3F7DF1A3-192C-0871-76B3-CCE643AF675E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C</a:t>
              </a:r>
            </a:p>
          </p:txBody>
        </p:sp>
        <p:sp>
          <p:nvSpPr>
            <p:cNvPr id="692" name="TextBox 691">
              <a:extLst>
                <a:ext uri="{FF2B5EF4-FFF2-40B4-BE49-F238E27FC236}">
                  <a16:creationId xmlns:a16="http://schemas.microsoft.com/office/drawing/2014/main" id="{30920B31-2101-8028-58BC-8BBA54B7F9E2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F</a:t>
              </a:r>
            </a:p>
          </p:txBody>
        </p:sp>
        <p:sp>
          <p:nvSpPr>
            <p:cNvPr id="693" name="TextBox 692">
              <a:extLst>
                <a:ext uri="{FF2B5EF4-FFF2-40B4-BE49-F238E27FC236}">
                  <a16:creationId xmlns:a16="http://schemas.microsoft.com/office/drawing/2014/main" id="{8B9E8144-D16E-4153-2CC0-B5CF866B26A5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0</a:t>
              </a:r>
            </a:p>
          </p:txBody>
        </p:sp>
        <p:sp>
          <p:nvSpPr>
            <p:cNvPr id="694" name="TextBox 693">
              <a:extLst>
                <a:ext uri="{FF2B5EF4-FFF2-40B4-BE49-F238E27FC236}">
                  <a16:creationId xmlns:a16="http://schemas.microsoft.com/office/drawing/2014/main" id="{2630B8AB-3EBB-2A7E-E9B1-3F47F74D427E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7</a:t>
              </a:r>
            </a:p>
          </p:txBody>
        </p:sp>
      </p:grpSp>
      <p:grpSp>
        <p:nvGrpSpPr>
          <p:cNvPr id="695" name="Group 694">
            <a:extLst>
              <a:ext uri="{FF2B5EF4-FFF2-40B4-BE49-F238E27FC236}">
                <a16:creationId xmlns:a16="http://schemas.microsoft.com/office/drawing/2014/main" id="{D10B39A6-0006-3BE4-C270-3C105637CF54}"/>
              </a:ext>
            </a:extLst>
          </p:cNvPr>
          <p:cNvGrpSpPr/>
          <p:nvPr/>
        </p:nvGrpSpPr>
        <p:grpSpPr>
          <a:xfrm>
            <a:off x="3735976" y="4441113"/>
            <a:ext cx="2556769" cy="461665"/>
            <a:chOff x="355107" y="2198761"/>
            <a:chExt cx="2556769" cy="461665"/>
          </a:xfrm>
        </p:grpSpPr>
        <p:sp>
          <p:nvSpPr>
            <p:cNvPr id="696" name="Rectangle: Rounded Corners 695">
              <a:extLst>
                <a:ext uri="{FF2B5EF4-FFF2-40B4-BE49-F238E27FC236}">
                  <a16:creationId xmlns:a16="http://schemas.microsoft.com/office/drawing/2014/main" id="{4F80C29E-44E4-016B-8705-3025E2654B81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7" name="TextBox 696">
              <a:extLst>
                <a:ext uri="{FF2B5EF4-FFF2-40B4-BE49-F238E27FC236}">
                  <a16:creationId xmlns:a16="http://schemas.microsoft.com/office/drawing/2014/main" id="{53EF5CBB-C9F2-2D2D-43E0-5C186F79DFB4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698" name="TextBox 697">
              <a:extLst>
                <a:ext uri="{FF2B5EF4-FFF2-40B4-BE49-F238E27FC236}">
                  <a16:creationId xmlns:a16="http://schemas.microsoft.com/office/drawing/2014/main" id="{F4278DCB-1962-0256-8B1D-2499FB80B177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r</a:t>
              </a:r>
              <a:endParaRPr lang="en-US" sz="2400" dirty="0"/>
            </a:p>
          </p:txBody>
        </p:sp>
        <p:sp>
          <p:nvSpPr>
            <p:cNvPr id="699" name="TextBox 698">
              <a:extLst>
                <a:ext uri="{FF2B5EF4-FFF2-40B4-BE49-F238E27FC236}">
                  <a16:creationId xmlns:a16="http://schemas.microsoft.com/office/drawing/2014/main" id="{438F8D83-736C-815B-7661-0E57E7AD8243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8</a:t>
              </a:r>
            </a:p>
          </p:txBody>
        </p:sp>
        <p:sp>
          <p:nvSpPr>
            <p:cNvPr id="700" name="TextBox 699">
              <a:extLst>
                <a:ext uri="{FF2B5EF4-FFF2-40B4-BE49-F238E27FC236}">
                  <a16:creationId xmlns:a16="http://schemas.microsoft.com/office/drawing/2014/main" id="{BD327502-640E-7503-A6D7-9E0640BC97FF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701" name="TextBox 700">
              <a:extLst>
                <a:ext uri="{FF2B5EF4-FFF2-40B4-BE49-F238E27FC236}">
                  <a16:creationId xmlns:a16="http://schemas.microsoft.com/office/drawing/2014/main" id="{FF38D8E5-C052-D040-88B7-F83026C3242A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02" name="TextBox 701">
              <a:extLst>
                <a:ext uri="{FF2B5EF4-FFF2-40B4-BE49-F238E27FC236}">
                  <a16:creationId xmlns:a16="http://schemas.microsoft.com/office/drawing/2014/main" id="{FC623E5C-AFFD-4ABE-EBB2-9E9B14B94993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03" name="TextBox 702">
              <a:extLst>
                <a:ext uri="{FF2B5EF4-FFF2-40B4-BE49-F238E27FC236}">
                  <a16:creationId xmlns:a16="http://schemas.microsoft.com/office/drawing/2014/main" id="{69543EA6-90AC-D6A8-662E-E0EC504672C1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C</a:t>
              </a:r>
            </a:p>
          </p:txBody>
        </p:sp>
        <p:sp>
          <p:nvSpPr>
            <p:cNvPr id="704" name="TextBox 703">
              <a:extLst>
                <a:ext uri="{FF2B5EF4-FFF2-40B4-BE49-F238E27FC236}">
                  <a16:creationId xmlns:a16="http://schemas.microsoft.com/office/drawing/2014/main" id="{BD84E74B-1D0C-5364-22A1-8BDF6EAC1B5D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F</a:t>
              </a:r>
            </a:p>
          </p:txBody>
        </p:sp>
        <p:sp>
          <p:nvSpPr>
            <p:cNvPr id="705" name="TextBox 704">
              <a:extLst>
                <a:ext uri="{FF2B5EF4-FFF2-40B4-BE49-F238E27FC236}">
                  <a16:creationId xmlns:a16="http://schemas.microsoft.com/office/drawing/2014/main" id="{69C52B13-5A50-BA73-1329-515804F2F767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0</a:t>
              </a:r>
            </a:p>
          </p:txBody>
        </p:sp>
        <p:sp>
          <p:nvSpPr>
            <p:cNvPr id="706" name="TextBox 705">
              <a:extLst>
                <a:ext uri="{FF2B5EF4-FFF2-40B4-BE49-F238E27FC236}">
                  <a16:creationId xmlns:a16="http://schemas.microsoft.com/office/drawing/2014/main" id="{60DA0BE0-6FF3-A262-4C62-38F689883393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8</a:t>
              </a:r>
            </a:p>
          </p:txBody>
        </p:sp>
      </p:grpSp>
      <p:grpSp>
        <p:nvGrpSpPr>
          <p:cNvPr id="707" name="Group 706">
            <a:extLst>
              <a:ext uri="{FF2B5EF4-FFF2-40B4-BE49-F238E27FC236}">
                <a16:creationId xmlns:a16="http://schemas.microsoft.com/office/drawing/2014/main" id="{51F4143F-9604-0402-AC6E-44E182E6CB9B}"/>
              </a:ext>
            </a:extLst>
          </p:cNvPr>
          <p:cNvGrpSpPr/>
          <p:nvPr/>
        </p:nvGrpSpPr>
        <p:grpSpPr>
          <a:xfrm>
            <a:off x="3747415" y="5543590"/>
            <a:ext cx="2556769" cy="461665"/>
            <a:chOff x="355107" y="2198761"/>
            <a:chExt cx="2556769" cy="461665"/>
          </a:xfrm>
        </p:grpSpPr>
        <p:sp>
          <p:nvSpPr>
            <p:cNvPr id="708" name="Rectangle: Rounded Corners 707">
              <a:extLst>
                <a:ext uri="{FF2B5EF4-FFF2-40B4-BE49-F238E27FC236}">
                  <a16:creationId xmlns:a16="http://schemas.microsoft.com/office/drawing/2014/main" id="{15F72982-60CF-EA1B-E43A-DC0A6C45490F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9" name="TextBox 708">
              <a:extLst>
                <a:ext uri="{FF2B5EF4-FFF2-40B4-BE49-F238E27FC236}">
                  <a16:creationId xmlns:a16="http://schemas.microsoft.com/office/drawing/2014/main" id="{106428E5-42CE-7962-991B-6CEC82DB4853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10" name="TextBox 709">
              <a:extLst>
                <a:ext uri="{FF2B5EF4-FFF2-40B4-BE49-F238E27FC236}">
                  <a16:creationId xmlns:a16="http://schemas.microsoft.com/office/drawing/2014/main" id="{DF167877-AA4D-23C0-42C9-0DE4EAFAFEB9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r</a:t>
              </a:r>
              <a:endParaRPr lang="en-US" sz="2400" dirty="0"/>
            </a:p>
          </p:txBody>
        </p:sp>
        <p:sp>
          <p:nvSpPr>
            <p:cNvPr id="711" name="TextBox 710">
              <a:extLst>
                <a:ext uri="{FF2B5EF4-FFF2-40B4-BE49-F238E27FC236}">
                  <a16:creationId xmlns:a16="http://schemas.microsoft.com/office/drawing/2014/main" id="{809A6298-0EEA-D96E-F1B3-F789DE153176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9</a:t>
              </a:r>
            </a:p>
          </p:txBody>
        </p:sp>
        <p:sp>
          <p:nvSpPr>
            <p:cNvPr id="712" name="TextBox 711">
              <a:extLst>
                <a:ext uri="{FF2B5EF4-FFF2-40B4-BE49-F238E27FC236}">
                  <a16:creationId xmlns:a16="http://schemas.microsoft.com/office/drawing/2014/main" id="{423A1431-C34A-D4C4-B422-8B1945FB364D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713" name="TextBox 712">
              <a:extLst>
                <a:ext uri="{FF2B5EF4-FFF2-40B4-BE49-F238E27FC236}">
                  <a16:creationId xmlns:a16="http://schemas.microsoft.com/office/drawing/2014/main" id="{022E0ACF-ACDD-DE61-C24E-D2F15183A56E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14" name="TextBox 713">
              <a:extLst>
                <a:ext uri="{FF2B5EF4-FFF2-40B4-BE49-F238E27FC236}">
                  <a16:creationId xmlns:a16="http://schemas.microsoft.com/office/drawing/2014/main" id="{956A8233-53C3-2FA6-187D-39A1A7086DA5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15" name="TextBox 714">
              <a:extLst>
                <a:ext uri="{FF2B5EF4-FFF2-40B4-BE49-F238E27FC236}">
                  <a16:creationId xmlns:a16="http://schemas.microsoft.com/office/drawing/2014/main" id="{56D31678-437C-D7CA-6BD4-E26D8483F4FB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C</a:t>
              </a:r>
            </a:p>
          </p:txBody>
        </p:sp>
        <p:sp>
          <p:nvSpPr>
            <p:cNvPr id="716" name="TextBox 715">
              <a:extLst>
                <a:ext uri="{FF2B5EF4-FFF2-40B4-BE49-F238E27FC236}">
                  <a16:creationId xmlns:a16="http://schemas.microsoft.com/office/drawing/2014/main" id="{D3B527C1-7279-AA3A-3BAB-CDEA98D02646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F</a:t>
              </a:r>
            </a:p>
          </p:txBody>
        </p:sp>
        <p:sp>
          <p:nvSpPr>
            <p:cNvPr id="717" name="TextBox 716">
              <a:extLst>
                <a:ext uri="{FF2B5EF4-FFF2-40B4-BE49-F238E27FC236}">
                  <a16:creationId xmlns:a16="http://schemas.microsoft.com/office/drawing/2014/main" id="{0441BBA2-27C4-661E-A57C-EBE124EF6972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0</a:t>
              </a:r>
            </a:p>
          </p:txBody>
        </p:sp>
        <p:sp>
          <p:nvSpPr>
            <p:cNvPr id="718" name="TextBox 717">
              <a:extLst>
                <a:ext uri="{FF2B5EF4-FFF2-40B4-BE49-F238E27FC236}">
                  <a16:creationId xmlns:a16="http://schemas.microsoft.com/office/drawing/2014/main" id="{8F6C9D62-65A4-9C2E-3A72-6DA6CD1A0E5B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9</a:t>
              </a:r>
            </a:p>
          </p:txBody>
        </p:sp>
      </p:grpSp>
      <p:grpSp>
        <p:nvGrpSpPr>
          <p:cNvPr id="719" name="Group 718">
            <a:extLst>
              <a:ext uri="{FF2B5EF4-FFF2-40B4-BE49-F238E27FC236}">
                <a16:creationId xmlns:a16="http://schemas.microsoft.com/office/drawing/2014/main" id="{A9A82388-5FAE-F777-5A5D-42342188A3D9}"/>
              </a:ext>
            </a:extLst>
          </p:cNvPr>
          <p:cNvGrpSpPr/>
          <p:nvPr/>
        </p:nvGrpSpPr>
        <p:grpSpPr>
          <a:xfrm>
            <a:off x="6506034" y="2231134"/>
            <a:ext cx="2556769" cy="461665"/>
            <a:chOff x="355107" y="2198761"/>
            <a:chExt cx="2556769" cy="461665"/>
          </a:xfrm>
        </p:grpSpPr>
        <p:sp>
          <p:nvSpPr>
            <p:cNvPr id="720" name="Rectangle: Rounded Corners 719">
              <a:extLst>
                <a:ext uri="{FF2B5EF4-FFF2-40B4-BE49-F238E27FC236}">
                  <a16:creationId xmlns:a16="http://schemas.microsoft.com/office/drawing/2014/main" id="{F8C115CF-5918-5F0E-9DA2-63E03E1ED5AD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1" name="TextBox 720">
              <a:extLst>
                <a:ext uri="{FF2B5EF4-FFF2-40B4-BE49-F238E27FC236}">
                  <a16:creationId xmlns:a16="http://schemas.microsoft.com/office/drawing/2014/main" id="{286625E3-7473-04B2-CA45-32D7E2B70753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22" name="TextBox 721">
              <a:extLst>
                <a:ext uri="{FF2B5EF4-FFF2-40B4-BE49-F238E27FC236}">
                  <a16:creationId xmlns:a16="http://schemas.microsoft.com/office/drawing/2014/main" id="{5BAB7E0D-582D-8292-A2FD-239C4A0061CE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r</a:t>
              </a:r>
              <a:endParaRPr lang="en-US" sz="2400" dirty="0"/>
            </a:p>
          </p:txBody>
        </p:sp>
        <p:sp>
          <p:nvSpPr>
            <p:cNvPr id="723" name="TextBox 722">
              <a:extLst>
                <a:ext uri="{FF2B5EF4-FFF2-40B4-BE49-F238E27FC236}">
                  <a16:creationId xmlns:a16="http://schemas.microsoft.com/office/drawing/2014/main" id="{69B92095-F471-AF33-2211-09C4A65BE2BC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.</a:t>
              </a:r>
            </a:p>
          </p:txBody>
        </p:sp>
        <p:sp>
          <p:nvSpPr>
            <p:cNvPr id="724" name="TextBox 723">
              <a:extLst>
                <a:ext uri="{FF2B5EF4-FFF2-40B4-BE49-F238E27FC236}">
                  <a16:creationId xmlns:a16="http://schemas.microsoft.com/office/drawing/2014/main" id="{BF28C7B2-7F2B-2AFE-746B-AB5B431A352D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1</a:t>
              </a:r>
            </a:p>
          </p:txBody>
        </p:sp>
        <p:sp>
          <p:nvSpPr>
            <p:cNvPr id="725" name="TextBox 724">
              <a:extLst>
                <a:ext uri="{FF2B5EF4-FFF2-40B4-BE49-F238E27FC236}">
                  <a16:creationId xmlns:a16="http://schemas.microsoft.com/office/drawing/2014/main" id="{2F96AF4F-A07B-E679-ABBA-E6B9C68D626F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726" name="TextBox 725">
              <a:extLst>
                <a:ext uri="{FF2B5EF4-FFF2-40B4-BE49-F238E27FC236}">
                  <a16:creationId xmlns:a16="http://schemas.microsoft.com/office/drawing/2014/main" id="{E9EED1EA-8C90-A7C4-6FE4-920A045E2181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27" name="TextBox 726">
              <a:extLst>
                <a:ext uri="{FF2B5EF4-FFF2-40B4-BE49-F238E27FC236}">
                  <a16:creationId xmlns:a16="http://schemas.microsoft.com/office/drawing/2014/main" id="{757DE346-5BC1-050D-9E6D-BDACBC3FF704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C</a:t>
              </a:r>
            </a:p>
          </p:txBody>
        </p:sp>
        <p:sp>
          <p:nvSpPr>
            <p:cNvPr id="728" name="TextBox 727">
              <a:extLst>
                <a:ext uri="{FF2B5EF4-FFF2-40B4-BE49-F238E27FC236}">
                  <a16:creationId xmlns:a16="http://schemas.microsoft.com/office/drawing/2014/main" id="{CE874F22-7397-9546-BB64-A7EB235F35B1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F</a:t>
              </a:r>
            </a:p>
          </p:txBody>
        </p:sp>
        <p:sp>
          <p:nvSpPr>
            <p:cNvPr id="729" name="TextBox 728">
              <a:extLst>
                <a:ext uri="{FF2B5EF4-FFF2-40B4-BE49-F238E27FC236}">
                  <a16:creationId xmlns:a16="http://schemas.microsoft.com/office/drawing/2014/main" id="{84054D33-90CA-0437-C0DE-A305487521FE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1</a:t>
              </a:r>
            </a:p>
          </p:txBody>
        </p:sp>
        <p:sp>
          <p:nvSpPr>
            <p:cNvPr id="730" name="TextBox 729">
              <a:extLst>
                <a:ext uri="{FF2B5EF4-FFF2-40B4-BE49-F238E27FC236}">
                  <a16:creationId xmlns:a16="http://schemas.microsoft.com/office/drawing/2014/main" id="{A977E55C-BD7F-1656-734B-44054EBCC5CB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1</a:t>
              </a:r>
            </a:p>
          </p:txBody>
        </p:sp>
      </p:grpSp>
      <p:grpSp>
        <p:nvGrpSpPr>
          <p:cNvPr id="731" name="Group 730">
            <a:extLst>
              <a:ext uri="{FF2B5EF4-FFF2-40B4-BE49-F238E27FC236}">
                <a16:creationId xmlns:a16="http://schemas.microsoft.com/office/drawing/2014/main" id="{7FEB9E3B-0B78-533E-69AE-13061679F4B0}"/>
              </a:ext>
            </a:extLst>
          </p:cNvPr>
          <p:cNvGrpSpPr/>
          <p:nvPr/>
        </p:nvGrpSpPr>
        <p:grpSpPr>
          <a:xfrm>
            <a:off x="6530346" y="3353677"/>
            <a:ext cx="2556769" cy="461665"/>
            <a:chOff x="355107" y="2198761"/>
            <a:chExt cx="2556769" cy="461665"/>
          </a:xfrm>
        </p:grpSpPr>
        <p:sp>
          <p:nvSpPr>
            <p:cNvPr id="732" name="Rectangle: Rounded Corners 731">
              <a:extLst>
                <a:ext uri="{FF2B5EF4-FFF2-40B4-BE49-F238E27FC236}">
                  <a16:creationId xmlns:a16="http://schemas.microsoft.com/office/drawing/2014/main" id="{3143DFE6-4D55-FEE7-4CA0-1F9A5E7147B9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3" name="TextBox 732">
              <a:extLst>
                <a:ext uri="{FF2B5EF4-FFF2-40B4-BE49-F238E27FC236}">
                  <a16:creationId xmlns:a16="http://schemas.microsoft.com/office/drawing/2014/main" id="{95285AB6-4E98-E754-2E1B-D2F894734856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34" name="TextBox 733">
              <a:extLst>
                <a:ext uri="{FF2B5EF4-FFF2-40B4-BE49-F238E27FC236}">
                  <a16:creationId xmlns:a16="http://schemas.microsoft.com/office/drawing/2014/main" id="{C5A62313-3493-5635-FC12-657CB0076CE1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r</a:t>
              </a:r>
              <a:endParaRPr lang="en-US" sz="2400" dirty="0"/>
            </a:p>
          </p:txBody>
        </p:sp>
        <p:sp>
          <p:nvSpPr>
            <p:cNvPr id="735" name="TextBox 734">
              <a:extLst>
                <a:ext uri="{FF2B5EF4-FFF2-40B4-BE49-F238E27FC236}">
                  <a16:creationId xmlns:a16="http://schemas.microsoft.com/office/drawing/2014/main" id="{7E0E2A9A-6C4C-DD83-85AC-10558F25AA47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.</a:t>
              </a:r>
            </a:p>
          </p:txBody>
        </p:sp>
        <p:sp>
          <p:nvSpPr>
            <p:cNvPr id="736" name="TextBox 735">
              <a:extLst>
                <a:ext uri="{FF2B5EF4-FFF2-40B4-BE49-F238E27FC236}">
                  <a16:creationId xmlns:a16="http://schemas.microsoft.com/office/drawing/2014/main" id="{264635F4-E9C0-71C8-954C-677D2192104C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2</a:t>
              </a:r>
            </a:p>
          </p:txBody>
        </p:sp>
        <p:sp>
          <p:nvSpPr>
            <p:cNvPr id="737" name="TextBox 736">
              <a:extLst>
                <a:ext uri="{FF2B5EF4-FFF2-40B4-BE49-F238E27FC236}">
                  <a16:creationId xmlns:a16="http://schemas.microsoft.com/office/drawing/2014/main" id="{31470A98-8C36-374E-BAB9-A30AC5B8E739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738" name="TextBox 737">
              <a:extLst>
                <a:ext uri="{FF2B5EF4-FFF2-40B4-BE49-F238E27FC236}">
                  <a16:creationId xmlns:a16="http://schemas.microsoft.com/office/drawing/2014/main" id="{0D63A043-2A02-8939-19E5-0463956377DD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39" name="TextBox 738">
              <a:extLst>
                <a:ext uri="{FF2B5EF4-FFF2-40B4-BE49-F238E27FC236}">
                  <a16:creationId xmlns:a16="http://schemas.microsoft.com/office/drawing/2014/main" id="{29F188DC-C430-CC7C-2786-864A57F6685D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C</a:t>
              </a:r>
            </a:p>
          </p:txBody>
        </p:sp>
        <p:sp>
          <p:nvSpPr>
            <p:cNvPr id="740" name="TextBox 739">
              <a:extLst>
                <a:ext uri="{FF2B5EF4-FFF2-40B4-BE49-F238E27FC236}">
                  <a16:creationId xmlns:a16="http://schemas.microsoft.com/office/drawing/2014/main" id="{57BF9B4C-00F0-CFB9-CD03-4B4451654367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F</a:t>
              </a:r>
            </a:p>
          </p:txBody>
        </p:sp>
        <p:sp>
          <p:nvSpPr>
            <p:cNvPr id="741" name="TextBox 740">
              <a:extLst>
                <a:ext uri="{FF2B5EF4-FFF2-40B4-BE49-F238E27FC236}">
                  <a16:creationId xmlns:a16="http://schemas.microsoft.com/office/drawing/2014/main" id="{03B7AFAA-DB49-122F-D379-3B7DF631FB37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1</a:t>
              </a:r>
            </a:p>
          </p:txBody>
        </p:sp>
        <p:sp>
          <p:nvSpPr>
            <p:cNvPr id="742" name="TextBox 741">
              <a:extLst>
                <a:ext uri="{FF2B5EF4-FFF2-40B4-BE49-F238E27FC236}">
                  <a16:creationId xmlns:a16="http://schemas.microsoft.com/office/drawing/2014/main" id="{E21A6F6B-222F-C015-9899-4AF178081B14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2</a:t>
              </a:r>
            </a:p>
          </p:txBody>
        </p:sp>
      </p:grpSp>
      <p:grpSp>
        <p:nvGrpSpPr>
          <p:cNvPr id="743" name="Group 742">
            <a:extLst>
              <a:ext uri="{FF2B5EF4-FFF2-40B4-BE49-F238E27FC236}">
                <a16:creationId xmlns:a16="http://schemas.microsoft.com/office/drawing/2014/main" id="{3F6226D7-FB11-8553-64F2-0CF19B9FD3BB}"/>
              </a:ext>
            </a:extLst>
          </p:cNvPr>
          <p:cNvGrpSpPr/>
          <p:nvPr/>
        </p:nvGrpSpPr>
        <p:grpSpPr>
          <a:xfrm>
            <a:off x="6575815" y="4460029"/>
            <a:ext cx="2556769" cy="461665"/>
            <a:chOff x="355107" y="2198761"/>
            <a:chExt cx="2556769" cy="461665"/>
          </a:xfrm>
        </p:grpSpPr>
        <p:sp>
          <p:nvSpPr>
            <p:cNvPr id="744" name="Rectangle: Rounded Corners 743">
              <a:extLst>
                <a:ext uri="{FF2B5EF4-FFF2-40B4-BE49-F238E27FC236}">
                  <a16:creationId xmlns:a16="http://schemas.microsoft.com/office/drawing/2014/main" id="{37F064F1-A966-353D-60C4-181DDFCC60ED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5" name="TextBox 744">
              <a:extLst>
                <a:ext uri="{FF2B5EF4-FFF2-40B4-BE49-F238E27FC236}">
                  <a16:creationId xmlns:a16="http://schemas.microsoft.com/office/drawing/2014/main" id="{6AC24E30-6FC9-BB05-6535-C2C996FA0821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46" name="TextBox 745">
              <a:extLst>
                <a:ext uri="{FF2B5EF4-FFF2-40B4-BE49-F238E27FC236}">
                  <a16:creationId xmlns:a16="http://schemas.microsoft.com/office/drawing/2014/main" id="{74825A75-E2EC-A52C-5DCD-1BB3210F02F9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r</a:t>
              </a:r>
              <a:endParaRPr lang="en-US" sz="2400" dirty="0"/>
            </a:p>
          </p:txBody>
        </p:sp>
        <p:sp>
          <p:nvSpPr>
            <p:cNvPr id="747" name="TextBox 746">
              <a:extLst>
                <a:ext uri="{FF2B5EF4-FFF2-40B4-BE49-F238E27FC236}">
                  <a16:creationId xmlns:a16="http://schemas.microsoft.com/office/drawing/2014/main" id="{5B6B431B-70F3-E1B9-5DB9-271452D7B3A7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.</a:t>
              </a:r>
            </a:p>
          </p:txBody>
        </p:sp>
        <p:sp>
          <p:nvSpPr>
            <p:cNvPr id="748" name="TextBox 747">
              <a:extLst>
                <a:ext uri="{FF2B5EF4-FFF2-40B4-BE49-F238E27FC236}">
                  <a16:creationId xmlns:a16="http://schemas.microsoft.com/office/drawing/2014/main" id="{52C95506-1D3A-2431-73AD-6773041521C3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3</a:t>
              </a:r>
            </a:p>
          </p:txBody>
        </p:sp>
        <p:sp>
          <p:nvSpPr>
            <p:cNvPr id="749" name="TextBox 748">
              <a:extLst>
                <a:ext uri="{FF2B5EF4-FFF2-40B4-BE49-F238E27FC236}">
                  <a16:creationId xmlns:a16="http://schemas.microsoft.com/office/drawing/2014/main" id="{5644B942-3ACA-8D56-004D-010D3145843C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750" name="TextBox 749">
              <a:extLst>
                <a:ext uri="{FF2B5EF4-FFF2-40B4-BE49-F238E27FC236}">
                  <a16:creationId xmlns:a16="http://schemas.microsoft.com/office/drawing/2014/main" id="{8C92D626-483D-D06E-E6BB-38679C62D314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51" name="TextBox 750">
              <a:extLst>
                <a:ext uri="{FF2B5EF4-FFF2-40B4-BE49-F238E27FC236}">
                  <a16:creationId xmlns:a16="http://schemas.microsoft.com/office/drawing/2014/main" id="{47A4482D-680A-F69B-41B6-2D0557BC499D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C</a:t>
              </a:r>
            </a:p>
          </p:txBody>
        </p:sp>
        <p:sp>
          <p:nvSpPr>
            <p:cNvPr id="752" name="TextBox 751">
              <a:extLst>
                <a:ext uri="{FF2B5EF4-FFF2-40B4-BE49-F238E27FC236}">
                  <a16:creationId xmlns:a16="http://schemas.microsoft.com/office/drawing/2014/main" id="{861A1CD1-91E5-6536-CFA2-BBEF52B8719A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F</a:t>
              </a:r>
            </a:p>
          </p:txBody>
        </p:sp>
        <p:sp>
          <p:nvSpPr>
            <p:cNvPr id="753" name="TextBox 752">
              <a:extLst>
                <a:ext uri="{FF2B5EF4-FFF2-40B4-BE49-F238E27FC236}">
                  <a16:creationId xmlns:a16="http://schemas.microsoft.com/office/drawing/2014/main" id="{259C037E-FD6D-EA9A-0E3F-3B7D3EC7E08C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1</a:t>
              </a:r>
            </a:p>
          </p:txBody>
        </p:sp>
        <p:sp>
          <p:nvSpPr>
            <p:cNvPr id="754" name="TextBox 753">
              <a:extLst>
                <a:ext uri="{FF2B5EF4-FFF2-40B4-BE49-F238E27FC236}">
                  <a16:creationId xmlns:a16="http://schemas.microsoft.com/office/drawing/2014/main" id="{6C3C72DC-DA63-95E5-017C-78B973078630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3</a:t>
              </a:r>
            </a:p>
          </p:txBody>
        </p:sp>
      </p:grpSp>
      <p:grpSp>
        <p:nvGrpSpPr>
          <p:cNvPr id="755" name="Group 754">
            <a:extLst>
              <a:ext uri="{FF2B5EF4-FFF2-40B4-BE49-F238E27FC236}">
                <a16:creationId xmlns:a16="http://schemas.microsoft.com/office/drawing/2014/main" id="{39B2B0F7-698A-02C3-8165-30BE11525D93}"/>
              </a:ext>
            </a:extLst>
          </p:cNvPr>
          <p:cNvGrpSpPr/>
          <p:nvPr/>
        </p:nvGrpSpPr>
        <p:grpSpPr>
          <a:xfrm>
            <a:off x="6541558" y="5523015"/>
            <a:ext cx="2556769" cy="461665"/>
            <a:chOff x="355107" y="2198761"/>
            <a:chExt cx="2556769" cy="461665"/>
          </a:xfrm>
        </p:grpSpPr>
        <p:sp>
          <p:nvSpPr>
            <p:cNvPr id="756" name="Rectangle: Rounded Corners 755">
              <a:extLst>
                <a:ext uri="{FF2B5EF4-FFF2-40B4-BE49-F238E27FC236}">
                  <a16:creationId xmlns:a16="http://schemas.microsoft.com/office/drawing/2014/main" id="{306B5923-92B9-50A9-080B-CC9E4189D45A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7" name="TextBox 756">
              <a:extLst>
                <a:ext uri="{FF2B5EF4-FFF2-40B4-BE49-F238E27FC236}">
                  <a16:creationId xmlns:a16="http://schemas.microsoft.com/office/drawing/2014/main" id="{85D7244B-F081-65CC-9FDB-0E7A99554B11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58" name="TextBox 757">
              <a:extLst>
                <a:ext uri="{FF2B5EF4-FFF2-40B4-BE49-F238E27FC236}">
                  <a16:creationId xmlns:a16="http://schemas.microsoft.com/office/drawing/2014/main" id="{CD38174B-9000-F5CD-3865-180178F5F466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r</a:t>
              </a:r>
              <a:endParaRPr lang="en-US" sz="2400" dirty="0"/>
            </a:p>
          </p:txBody>
        </p:sp>
        <p:sp>
          <p:nvSpPr>
            <p:cNvPr id="759" name="TextBox 758">
              <a:extLst>
                <a:ext uri="{FF2B5EF4-FFF2-40B4-BE49-F238E27FC236}">
                  <a16:creationId xmlns:a16="http://schemas.microsoft.com/office/drawing/2014/main" id="{9BDDEBEC-A7BB-1775-D53F-CB5360F9474D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.</a:t>
              </a:r>
            </a:p>
          </p:txBody>
        </p:sp>
        <p:sp>
          <p:nvSpPr>
            <p:cNvPr id="760" name="TextBox 759">
              <a:extLst>
                <a:ext uri="{FF2B5EF4-FFF2-40B4-BE49-F238E27FC236}">
                  <a16:creationId xmlns:a16="http://schemas.microsoft.com/office/drawing/2014/main" id="{A8A91689-9F50-68C1-4EAD-40F0FDC31E5B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4</a:t>
              </a:r>
            </a:p>
          </p:txBody>
        </p:sp>
        <p:sp>
          <p:nvSpPr>
            <p:cNvPr id="761" name="TextBox 760">
              <a:extLst>
                <a:ext uri="{FF2B5EF4-FFF2-40B4-BE49-F238E27FC236}">
                  <a16:creationId xmlns:a16="http://schemas.microsoft.com/office/drawing/2014/main" id="{973F5897-28F9-C274-1152-FB7CE7ABC011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762" name="TextBox 761">
              <a:extLst>
                <a:ext uri="{FF2B5EF4-FFF2-40B4-BE49-F238E27FC236}">
                  <a16:creationId xmlns:a16="http://schemas.microsoft.com/office/drawing/2014/main" id="{7FC8BB77-C74A-D946-0523-FBBB3A48AA9B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63" name="TextBox 762">
              <a:extLst>
                <a:ext uri="{FF2B5EF4-FFF2-40B4-BE49-F238E27FC236}">
                  <a16:creationId xmlns:a16="http://schemas.microsoft.com/office/drawing/2014/main" id="{FC120804-1F3E-3D0D-FD8D-8F565F86C9F6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C</a:t>
              </a:r>
            </a:p>
          </p:txBody>
        </p:sp>
        <p:sp>
          <p:nvSpPr>
            <p:cNvPr id="764" name="TextBox 763">
              <a:extLst>
                <a:ext uri="{FF2B5EF4-FFF2-40B4-BE49-F238E27FC236}">
                  <a16:creationId xmlns:a16="http://schemas.microsoft.com/office/drawing/2014/main" id="{12ACFEE3-4CD9-635D-CBF0-B26D513D4833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F</a:t>
              </a:r>
            </a:p>
          </p:txBody>
        </p:sp>
        <p:sp>
          <p:nvSpPr>
            <p:cNvPr id="765" name="TextBox 764">
              <a:extLst>
                <a:ext uri="{FF2B5EF4-FFF2-40B4-BE49-F238E27FC236}">
                  <a16:creationId xmlns:a16="http://schemas.microsoft.com/office/drawing/2014/main" id="{279FC86E-1094-34FE-FFAA-9E77AEC57737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1</a:t>
              </a:r>
            </a:p>
          </p:txBody>
        </p:sp>
        <p:sp>
          <p:nvSpPr>
            <p:cNvPr id="766" name="TextBox 765">
              <a:extLst>
                <a:ext uri="{FF2B5EF4-FFF2-40B4-BE49-F238E27FC236}">
                  <a16:creationId xmlns:a16="http://schemas.microsoft.com/office/drawing/2014/main" id="{BE70E205-EA54-1EEF-A1E1-FE6EA5B3ACB0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4</a:t>
              </a:r>
            </a:p>
          </p:txBody>
        </p:sp>
      </p:grpSp>
      <p:grpSp>
        <p:nvGrpSpPr>
          <p:cNvPr id="767" name="Group 766">
            <a:extLst>
              <a:ext uri="{FF2B5EF4-FFF2-40B4-BE49-F238E27FC236}">
                <a16:creationId xmlns:a16="http://schemas.microsoft.com/office/drawing/2014/main" id="{785A9744-53BF-B7AB-F7DF-54F88C08A6C5}"/>
              </a:ext>
            </a:extLst>
          </p:cNvPr>
          <p:cNvGrpSpPr/>
          <p:nvPr/>
        </p:nvGrpSpPr>
        <p:grpSpPr>
          <a:xfrm>
            <a:off x="9155318" y="44256"/>
            <a:ext cx="2556769" cy="461665"/>
            <a:chOff x="355107" y="2198761"/>
            <a:chExt cx="2556769" cy="461665"/>
          </a:xfrm>
        </p:grpSpPr>
        <p:sp>
          <p:nvSpPr>
            <p:cNvPr id="768" name="Rectangle: Rounded Corners 767">
              <a:extLst>
                <a:ext uri="{FF2B5EF4-FFF2-40B4-BE49-F238E27FC236}">
                  <a16:creationId xmlns:a16="http://schemas.microsoft.com/office/drawing/2014/main" id="{473CCD31-B3D9-5CEE-A0D2-F0F19D917FD6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9" name="TextBox 768">
              <a:extLst>
                <a:ext uri="{FF2B5EF4-FFF2-40B4-BE49-F238E27FC236}">
                  <a16:creationId xmlns:a16="http://schemas.microsoft.com/office/drawing/2014/main" id="{85F4C4CA-1F14-F3F7-438A-4C5BC90F0AF6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70" name="TextBox 769">
              <a:extLst>
                <a:ext uri="{FF2B5EF4-FFF2-40B4-BE49-F238E27FC236}">
                  <a16:creationId xmlns:a16="http://schemas.microsoft.com/office/drawing/2014/main" id="{41242B23-DEAE-0E2E-CB62-5F893BD1D9C1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r</a:t>
              </a:r>
              <a:endParaRPr lang="en-US" sz="2400" dirty="0"/>
            </a:p>
          </p:txBody>
        </p:sp>
        <p:sp>
          <p:nvSpPr>
            <p:cNvPr id="771" name="TextBox 770">
              <a:extLst>
                <a:ext uri="{FF2B5EF4-FFF2-40B4-BE49-F238E27FC236}">
                  <a16:creationId xmlns:a16="http://schemas.microsoft.com/office/drawing/2014/main" id="{71742162-3086-EED1-63C0-62BD783B2E7B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.</a:t>
              </a:r>
            </a:p>
          </p:txBody>
        </p:sp>
        <p:sp>
          <p:nvSpPr>
            <p:cNvPr id="772" name="TextBox 771">
              <a:extLst>
                <a:ext uri="{FF2B5EF4-FFF2-40B4-BE49-F238E27FC236}">
                  <a16:creationId xmlns:a16="http://schemas.microsoft.com/office/drawing/2014/main" id="{4006D17E-6FB7-1272-E03E-2BC3167D4D4C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5</a:t>
              </a:r>
            </a:p>
          </p:txBody>
        </p:sp>
        <p:sp>
          <p:nvSpPr>
            <p:cNvPr id="773" name="TextBox 772">
              <a:extLst>
                <a:ext uri="{FF2B5EF4-FFF2-40B4-BE49-F238E27FC236}">
                  <a16:creationId xmlns:a16="http://schemas.microsoft.com/office/drawing/2014/main" id="{E0C13490-53F9-6A45-B71C-EEE6F6B56D83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774" name="TextBox 773">
              <a:extLst>
                <a:ext uri="{FF2B5EF4-FFF2-40B4-BE49-F238E27FC236}">
                  <a16:creationId xmlns:a16="http://schemas.microsoft.com/office/drawing/2014/main" id="{E674A232-091B-5582-AAD5-B0FD885B514B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75" name="TextBox 774">
              <a:extLst>
                <a:ext uri="{FF2B5EF4-FFF2-40B4-BE49-F238E27FC236}">
                  <a16:creationId xmlns:a16="http://schemas.microsoft.com/office/drawing/2014/main" id="{AF5F507B-EB92-1556-FFAF-1F34B8B72203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C</a:t>
              </a:r>
            </a:p>
          </p:txBody>
        </p:sp>
        <p:sp>
          <p:nvSpPr>
            <p:cNvPr id="776" name="TextBox 775">
              <a:extLst>
                <a:ext uri="{FF2B5EF4-FFF2-40B4-BE49-F238E27FC236}">
                  <a16:creationId xmlns:a16="http://schemas.microsoft.com/office/drawing/2014/main" id="{F7A2FCC1-8EB9-FD43-F93A-34CAADB3F426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F</a:t>
              </a:r>
            </a:p>
          </p:txBody>
        </p:sp>
        <p:sp>
          <p:nvSpPr>
            <p:cNvPr id="777" name="TextBox 776">
              <a:extLst>
                <a:ext uri="{FF2B5EF4-FFF2-40B4-BE49-F238E27FC236}">
                  <a16:creationId xmlns:a16="http://schemas.microsoft.com/office/drawing/2014/main" id="{6B596C0F-54F2-6728-5BB8-6C7D3DF4C022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1</a:t>
              </a:r>
            </a:p>
          </p:txBody>
        </p:sp>
        <p:sp>
          <p:nvSpPr>
            <p:cNvPr id="778" name="TextBox 777">
              <a:extLst>
                <a:ext uri="{FF2B5EF4-FFF2-40B4-BE49-F238E27FC236}">
                  <a16:creationId xmlns:a16="http://schemas.microsoft.com/office/drawing/2014/main" id="{3F449620-AA9B-D55A-0E3A-8891597CF846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5</a:t>
              </a:r>
            </a:p>
          </p:txBody>
        </p:sp>
      </p:grpSp>
      <p:grpSp>
        <p:nvGrpSpPr>
          <p:cNvPr id="779" name="Group 778">
            <a:extLst>
              <a:ext uri="{FF2B5EF4-FFF2-40B4-BE49-F238E27FC236}">
                <a16:creationId xmlns:a16="http://schemas.microsoft.com/office/drawing/2014/main" id="{67D7D1D4-CE99-A09F-3F31-08ABC0B98A5B}"/>
              </a:ext>
            </a:extLst>
          </p:cNvPr>
          <p:cNvGrpSpPr/>
          <p:nvPr/>
        </p:nvGrpSpPr>
        <p:grpSpPr>
          <a:xfrm>
            <a:off x="9112835" y="1145832"/>
            <a:ext cx="2556769" cy="461665"/>
            <a:chOff x="355107" y="2198761"/>
            <a:chExt cx="2556769" cy="461665"/>
          </a:xfrm>
        </p:grpSpPr>
        <p:sp>
          <p:nvSpPr>
            <p:cNvPr id="780" name="Rectangle: Rounded Corners 779">
              <a:extLst>
                <a:ext uri="{FF2B5EF4-FFF2-40B4-BE49-F238E27FC236}">
                  <a16:creationId xmlns:a16="http://schemas.microsoft.com/office/drawing/2014/main" id="{ADEE5485-A383-E76D-64AC-59F0C149E587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1" name="TextBox 780">
              <a:extLst>
                <a:ext uri="{FF2B5EF4-FFF2-40B4-BE49-F238E27FC236}">
                  <a16:creationId xmlns:a16="http://schemas.microsoft.com/office/drawing/2014/main" id="{31EB598D-2381-2A7D-CF15-2F8FF5821E54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82" name="TextBox 781">
              <a:extLst>
                <a:ext uri="{FF2B5EF4-FFF2-40B4-BE49-F238E27FC236}">
                  <a16:creationId xmlns:a16="http://schemas.microsoft.com/office/drawing/2014/main" id="{46EFA82F-7FA2-831A-5BA1-0441FA319373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r</a:t>
              </a:r>
              <a:endParaRPr lang="en-US" sz="2400" dirty="0"/>
            </a:p>
          </p:txBody>
        </p:sp>
        <p:sp>
          <p:nvSpPr>
            <p:cNvPr id="783" name="TextBox 782">
              <a:extLst>
                <a:ext uri="{FF2B5EF4-FFF2-40B4-BE49-F238E27FC236}">
                  <a16:creationId xmlns:a16="http://schemas.microsoft.com/office/drawing/2014/main" id="{3A4B40B8-A212-8AB0-F40C-A60A603D26AD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.</a:t>
              </a:r>
            </a:p>
          </p:txBody>
        </p:sp>
        <p:sp>
          <p:nvSpPr>
            <p:cNvPr id="784" name="TextBox 783">
              <a:extLst>
                <a:ext uri="{FF2B5EF4-FFF2-40B4-BE49-F238E27FC236}">
                  <a16:creationId xmlns:a16="http://schemas.microsoft.com/office/drawing/2014/main" id="{B81113B0-F0E3-1482-E0A2-7DFC25F9F524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6</a:t>
              </a:r>
            </a:p>
          </p:txBody>
        </p:sp>
        <p:sp>
          <p:nvSpPr>
            <p:cNvPr id="785" name="TextBox 784">
              <a:extLst>
                <a:ext uri="{FF2B5EF4-FFF2-40B4-BE49-F238E27FC236}">
                  <a16:creationId xmlns:a16="http://schemas.microsoft.com/office/drawing/2014/main" id="{2C743CBE-2F2F-85C9-D4EC-6575894A589F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786" name="TextBox 785">
              <a:extLst>
                <a:ext uri="{FF2B5EF4-FFF2-40B4-BE49-F238E27FC236}">
                  <a16:creationId xmlns:a16="http://schemas.microsoft.com/office/drawing/2014/main" id="{3CABFA92-C775-BB4C-8481-9F21FAF05028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87" name="TextBox 786">
              <a:extLst>
                <a:ext uri="{FF2B5EF4-FFF2-40B4-BE49-F238E27FC236}">
                  <a16:creationId xmlns:a16="http://schemas.microsoft.com/office/drawing/2014/main" id="{654FCFE8-3C1F-2F28-F6CA-1C15EC3882A0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C</a:t>
              </a:r>
            </a:p>
          </p:txBody>
        </p:sp>
        <p:sp>
          <p:nvSpPr>
            <p:cNvPr id="788" name="TextBox 787">
              <a:extLst>
                <a:ext uri="{FF2B5EF4-FFF2-40B4-BE49-F238E27FC236}">
                  <a16:creationId xmlns:a16="http://schemas.microsoft.com/office/drawing/2014/main" id="{0BCAFB91-D84D-943B-BE81-0EAABC983FDC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F</a:t>
              </a:r>
            </a:p>
          </p:txBody>
        </p:sp>
        <p:sp>
          <p:nvSpPr>
            <p:cNvPr id="789" name="TextBox 788">
              <a:extLst>
                <a:ext uri="{FF2B5EF4-FFF2-40B4-BE49-F238E27FC236}">
                  <a16:creationId xmlns:a16="http://schemas.microsoft.com/office/drawing/2014/main" id="{7E599909-5D57-6235-F929-183574FE8EB5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1</a:t>
              </a:r>
            </a:p>
          </p:txBody>
        </p:sp>
        <p:sp>
          <p:nvSpPr>
            <p:cNvPr id="790" name="TextBox 789">
              <a:extLst>
                <a:ext uri="{FF2B5EF4-FFF2-40B4-BE49-F238E27FC236}">
                  <a16:creationId xmlns:a16="http://schemas.microsoft.com/office/drawing/2014/main" id="{4F514D37-1566-C991-71FE-72843A059EB7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6</a:t>
              </a:r>
            </a:p>
          </p:txBody>
        </p:sp>
      </p:grpSp>
      <p:grpSp>
        <p:nvGrpSpPr>
          <p:cNvPr id="791" name="Group 790">
            <a:extLst>
              <a:ext uri="{FF2B5EF4-FFF2-40B4-BE49-F238E27FC236}">
                <a16:creationId xmlns:a16="http://schemas.microsoft.com/office/drawing/2014/main" id="{EFD5C094-57DE-BA78-14C7-14362FB5773B}"/>
              </a:ext>
            </a:extLst>
          </p:cNvPr>
          <p:cNvGrpSpPr/>
          <p:nvPr/>
        </p:nvGrpSpPr>
        <p:grpSpPr>
          <a:xfrm>
            <a:off x="9160684" y="2307898"/>
            <a:ext cx="2556769" cy="461665"/>
            <a:chOff x="355107" y="2198761"/>
            <a:chExt cx="2556769" cy="461665"/>
          </a:xfrm>
        </p:grpSpPr>
        <p:sp>
          <p:nvSpPr>
            <p:cNvPr id="792" name="Rectangle: Rounded Corners 791">
              <a:extLst>
                <a:ext uri="{FF2B5EF4-FFF2-40B4-BE49-F238E27FC236}">
                  <a16:creationId xmlns:a16="http://schemas.microsoft.com/office/drawing/2014/main" id="{DC7E5CB7-92A3-0A87-5B4B-C59B211B4754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3" name="TextBox 792">
              <a:extLst>
                <a:ext uri="{FF2B5EF4-FFF2-40B4-BE49-F238E27FC236}">
                  <a16:creationId xmlns:a16="http://schemas.microsoft.com/office/drawing/2014/main" id="{2B5063DB-DD0E-7172-9B45-5B4A379554F6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94" name="TextBox 793">
              <a:extLst>
                <a:ext uri="{FF2B5EF4-FFF2-40B4-BE49-F238E27FC236}">
                  <a16:creationId xmlns:a16="http://schemas.microsoft.com/office/drawing/2014/main" id="{6F1C726A-C877-AD2E-A50B-B2C46889B0B9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r</a:t>
              </a:r>
              <a:endParaRPr lang="en-US" sz="2400" dirty="0"/>
            </a:p>
          </p:txBody>
        </p:sp>
        <p:sp>
          <p:nvSpPr>
            <p:cNvPr id="795" name="TextBox 794">
              <a:extLst>
                <a:ext uri="{FF2B5EF4-FFF2-40B4-BE49-F238E27FC236}">
                  <a16:creationId xmlns:a16="http://schemas.microsoft.com/office/drawing/2014/main" id="{F23AF8FE-5B81-B5E4-48A7-D62E1E67820D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.</a:t>
              </a:r>
            </a:p>
          </p:txBody>
        </p:sp>
        <p:sp>
          <p:nvSpPr>
            <p:cNvPr id="796" name="TextBox 795">
              <a:extLst>
                <a:ext uri="{FF2B5EF4-FFF2-40B4-BE49-F238E27FC236}">
                  <a16:creationId xmlns:a16="http://schemas.microsoft.com/office/drawing/2014/main" id="{7FE01C3C-7FF8-ABC9-9FAE-12BFDBA400A7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7</a:t>
              </a:r>
            </a:p>
          </p:txBody>
        </p:sp>
        <p:sp>
          <p:nvSpPr>
            <p:cNvPr id="797" name="TextBox 796">
              <a:extLst>
                <a:ext uri="{FF2B5EF4-FFF2-40B4-BE49-F238E27FC236}">
                  <a16:creationId xmlns:a16="http://schemas.microsoft.com/office/drawing/2014/main" id="{1E52343E-2BAB-CF53-0023-7B3999297F63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798" name="TextBox 797">
              <a:extLst>
                <a:ext uri="{FF2B5EF4-FFF2-40B4-BE49-F238E27FC236}">
                  <a16:creationId xmlns:a16="http://schemas.microsoft.com/office/drawing/2014/main" id="{8410ABD5-F8C6-8729-DAD6-E7A0BFD74395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799" name="TextBox 798">
              <a:extLst>
                <a:ext uri="{FF2B5EF4-FFF2-40B4-BE49-F238E27FC236}">
                  <a16:creationId xmlns:a16="http://schemas.microsoft.com/office/drawing/2014/main" id="{DC6E2D3E-6FB9-1FDC-D67F-CC263FE33DF0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C</a:t>
              </a:r>
            </a:p>
          </p:txBody>
        </p:sp>
        <p:sp>
          <p:nvSpPr>
            <p:cNvPr id="800" name="TextBox 799">
              <a:extLst>
                <a:ext uri="{FF2B5EF4-FFF2-40B4-BE49-F238E27FC236}">
                  <a16:creationId xmlns:a16="http://schemas.microsoft.com/office/drawing/2014/main" id="{F066A6B7-A8F2-1B19-5BCC-4AFEF011A78F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F</a:t>
              </a:r>
            </a:p>
          </p:txBody>
        </p:sp>
        <p:sp>
          <p:nvSpPr>
            <p:cNvPr id="801" name="TextBox 800">
              <a:extLst>
                <a:ext uri="{FF2B5EF4-FFF2-40B4-BE49-F238E27FC236}">
                  <a16:creationId xmlns:a16="http://schemas.microsoft.com/office/drawing/2014/main" id="{AEF2500F-8DF5-4FE3-90B9-B61F4FD2040B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1</a:t>
              </a:r>
            </a:p>
          </p:txBody>
        </p:sp>
        <p:sp>
          <p:nvSpPr>
            <p:cNvPr id="802" name="TextBox 801">
              <a:extLst>
                <a:ext uri="{FF2B5EF4-FFF2-40B4-BE49-F238E27FC236}">
                  <a16:creationId xmlns:a16="http://schemas.microsoft.com/office/drawing/2014/main" id="{170F5AC9-11A2-DC5B-B845-DC195DCB5AC6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7</a:t>
              </a:r>
            </a:p>
          </p:txBody>
        </p:sp>
      </p:grpSp>
      <p:grpSp>
        <p:nvGrpSpPr>
          <p:cNvPr id="803" name="Group 802">
            <a:extLst>
              <a:ext uri="{FF2B5EF4-FFF2-40B4-BE49-F238E27FC236}">
                <a16:creationId xmlns:a16="http://schemas.microsoft.com/office/drawing/2014/main" id="{E029A17C-4A84-F647-5760-65363A8622FB}"/>
              </a:ext>
            </a:extLst>
          </p:cNvPr>
          <p:cNvGrpSpPr/>
          <p:nvPr/>
        </p:nvGrpSpPr>
        <p:grpSpPr>
          <a:xfrm>
            <a:off x="9198233" y="3386022"/>
            <a:ext cx="2556769" cy="461665"/>
            <a:chOff x="355107" y="2198761"/>
            <a:chExt cx="2556769" cy="461665"/>
          </a:xfrm>
        </p:grpSpPr>
        <p:sp>
          <p:nvSpPr>
            <p:cNvPr id="804" name="Rectangle: Rounded Corners 803">
              <a:extLst>
                <a:ext uri="{FF2B5EF4-FFF2-40B4-BE49-F238E27FC236}">
                  <a16:creationId xmlns:a16="http://schemas.microsoft.com/office/drawing/2014/main" id="{C45DD446-3D51-F707-8915-093D1304D5AA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5" name="TextBox 804">
              <a:extLst>
                <a:ext uri="{FF2B5EF4-FFF2-40B4-BE49-F238E27FC236}">
                  <a16:creationId xmlns:a16="http://schemas.microsoft.com/office/drawing/2014/main" id="{8AD268FA-F9C9-88AA-75C2-E26101843290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806" name="TextBox 805">
              <a:extLst>
                <a:ext uri="{FF2B5EF4-FFF2-40B4-BE49-F238E27FC236}">
                  <a16:creationId xmlns:a16="http://schemas.microsoft.com/office/drawing/2014/main" id="{F655535C-8C6F-B007-9479-03366D202E31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r</a:t>
              </a:r>
              <a:endParaRPr lang="en-US" sz="2400" dirty="0"/>
            </a:p>
          </p:txBody>
        </p:sp>
        <p:sp>
          <p:nvSpPr>
            <p:cNvPr id="807" name="TextBox 806">
              <a:extLst>
                <a:ext uri="{FF2B5EF4-FFF2-40B4-BE49-F238E27FC236}">
                  <a16:creationId xmlns:a16="http://schemas.microsoft.com/office/drawing/2014/main" id="{28A353C9-B245-E1CA-A565-5690A0ED4BCC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.</a:t>
              </a:r>
            </a:p>
          </p:txBody>
        </p:sp>
        <p:sp>
          <p:nvSpPr>
            <p:cNvPr id="808" name="TextBox 807">
              <a:extLst>
                <a:ext uri="{FF2B5EF4-FFF2-40B4-BE49-F238E27FC236}">
                  <a16:creationId xmlns:a16="http://schemas.microsoft.com/office/drawing/2014/main" id="{EA743C79-3434-CBE2-AE58-55718C7024EC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8</a:t>
              </a:r>
            </a:p>
          </p:txBody>
        </p:sp>
        <p:sp>
          <p:nvSpPr>
            <p:cNvPr id="809" name="TextBox 808">
              <a:extLst>
                <a:ext uri="{FF2B5EF4-FFF2-40B4-BE49-F238E27FC236}">
                  <a16:creationId xmlns:a16="http://schemas.microsoft.com/office/drawing/2014/main" id="{A33C6524-FC11-BE05-BF74-4FF5969FCABD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810" name="TextBox 809">
              <a:extLst>
                <a:ext uri="{FF2B5EF4-FFF2-40B4-BE49-F238E27FC236}">
                  <a16:creationId xmlns:a16="http://schemas.microsoft.com/office/drawing/2014/main" id="{A82678FD-B318-390E-B92E-D915BC5136F1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811" name="TextBox 810">
              <a:extLst>
                <a:ext uri="{FF2B5EF4-FFF2-40B4-BE49-F238E27FC236}">
                  <a16:creationId xmlns:a16="http://schemas.microsoft.com/office/drawing/2014/main" id="{E7386A5C-9884-086F-AC53-6DAB945DCF5F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C</a:t>
              </a:r>
            </a:p>
          </p:txBody>
        </p:sp>
        <p:sp>
          <p:nvSpPr>
            <p:cNvPr id="812" name="TextBox 811">
              <a:extLst>
                <a:ext uri="{FF2B5EF4-FFF2-40B4-BE49-F238E27FC236}">
                  <a16:creationId xmlns:a16="http://schemas.microsoft.com/office/drawing/2014/main" id="{74134629-ACE2-4D40-10AB-24B9AE71963D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F</a:t>
              </a:r>
            </a:p>
          </p:txBody>
        </p:sp>
        <p:sp>
          <p:nvSpPr>
            <p:cNvPr id="813" name="TextBox 812">
              <a:extLst>
                <a:ext uri="{FF2B5EF4-FFF2-40B4-BE49-F238E27FC236}">
                  <a16:creationId xmlns:a16="http://schemas.microsoft.com/office/drawing/2014/main" id="{85FD7691-2CA1-67CB-BE42-6BD608913699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1</a:t>
              </a:r>
            </a:p>
          </p:txBody>
        </p:sp>
        <p:sp>
          <p:nvSpPr>
            <p:cNvPr id="814" name="TextBox 813">
              <a:extLst>
                <a:ext uri="{FF2B5EF4-FFF2-40B4-BE49-F238E27FC236}">
                  <a16:creationId xmlns:a16="http://schemas.microsoft.com/office/drawing/2014/main" id="{7DB14B33-CEC9-A149-0B53-227DA009E071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8</a:t>
              </a:r>
            </a:p>
          </p:txBody>
        </p:sp>
      </p:grp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48D54CAB-3F79-63C6-F28E-14752FC0DBF1}"/>
              </a:ext>
            </a:extLst>
          </p:cNvPr>
          <p:cNvGrpSpPr/>
          <p:nvPr/>
        </p:nvGrpSpPr>
        <p:grpSpPr>
          <a:xfrm>
            <a:off x="9184302" y="4473109"/>
            <a:ext cx="2556769" cy="461665"/>
            <a:chOff x="355107" y="2198761"/>
            <a:chExt cx="2556769" cy="461665"/>
          </a:xfrm>
        </p:grpSpPr>
        <p:sp>
          <p:nvSpPr>
            <p:cNvPr id="816" name="Rectangle: Rounded Corners 815">
              <a:extLst>
                <a:ext uri="{FF2B5EF4-FFF2-40B4-BE49-F238E27FC236}">
                  <a16:creationId xmlns:a16="http://schemas.microsoft.com/office/drawing/2014/main" id="{D7D705DA-CD1F-2EDE-BE4E-1B70CD5B20B9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7" name="TextBox 816">
              <a:extLst>
                <a:ext uri="{FF2B5EF4-FFF2-40B4-BE49-F238E27FC236}">
                  <a16:creationId xmlns:a16="http://schemas.microsoft.com/office/drawing/2014/main" id="{7752B23D-FCFE-EF24-A016-9694EBADF1A5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818" name="TextBox 817">
              <a:extLst>
                <a:ext uri="{FF2B5EF4-FFF2-40B4-BE49-F238E27FC236}">
                  <a16:creationId xmlns:a16="http://schemas.microsoft.com/office/drawing/2014/main" id="{C7AA00F0-E2A2-4893-5055-289377E72E62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r</a:t>
              </a:r>
              <a:endParaRPr lang="en-US" sz="2400" dirty="0"/>
            </a:p>
          </p:txBody>
        </p:sp>
        <p:sp>
          <p:nvSpPr>
            <p:cNvPr id="819" name="TextBox 818">
              <a:extLst>
                <a:ext uri="{FF2B5EF4-FFF2-40B4-BE49-F238E27FC236}">
                  <a16:creationId xmlns:a16="http://schemas.microsoft.com/office/drawing/2014/main" id="{FE4DA4CB-A3E5-3902-62EF-7370900190A6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.</a:t>
              </a:r>
            </a:p>
          </p:txBody>
        </p:sp>
        <p:sp>
          <p:nvSpPr>
            <p:cNvPr id="820" name="TextBox 819">
              <a:extLst>
                <a:ext uri="{FF2B5EF4-FFF2-40B4-BE49-F238E27FC236}">
                  <a16:creationId xmlns:a16="http://schemas.microsoft.com/office/drawing/2014/main" id="{59A8C6E3-9376-7D2D-BBDD-BFDB65DC9350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9</a:t>
              </a:r>
            </a:p>
          </p:txBody>
        </p:sp>
        <p:sp>
          <p:nvSpPr>
            <p:cNvPr id="821" name="TextBox 820">
              <a:extLst>
                <a:ext uri="{FF2B5EF4-FFF2-40B4-BE49-F238E27FC236}">
                  <a16:creationId xmlns:a16="http://schemas.microsoft.com/office/drawing/2014/main" id="{2A95FAA0-C22F-893E-687B-3F28ABB08BE8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822" name="TextBox 821">
              <a:extLst>
                <a:ext uri="{FF2B5EF4-FFF2-40B4-BE49-F238E27FC236}">
                  <a16:creationId xmlns:a16="http://schemas.microsoft.com/office/drawing/2014/main" id="{ECCFC516-37D4-3591-8429-FF573B4E85B2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823" name="TextBox 822">
              <a:extLst>
                <a:ext uri="{FF2B5EF4-FFF2-40B4-BE49-F238E27FC236}">
                  <a16:creationId xmlns:a16="http://schemas.microsoft.com/office/drawing/2014/main" id="{366828F5-432C-DEFF-FBC8-056A62145D45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C</a:t>
              </a:r>
            </a:p>
          </p:txBody>
        </p:sp>
        <p:sp>
          <p:nvSpPr>
            <p:cNvPr id="824" name="TextBox 823">
              <a:extLst>
                <a:ext uri="{FF2B5EF4-FFF2-40B4-BE49-F238E27FC236}">
                  <a16:creationId xmlns:a16="http://schemas.microsoft.com/office/drawing/2014/main" id="{62FC9440-8091-0E45-07D1-10F1D3FC69B6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F</a:t>
              </a:r>
            </a:p>
          </p:txBody>
        </p:sp>
        <p:sp>
          <p:nvSpPr>
            <p:cNvPr id="825" name="TextBox 824">
              <a:extLst>
                <a:ext uri="{FF2B5EF4-FFF2-40B4-BE49-F238E27FC236}">
                  <a16:creationId xmlns:a16="http://schemas.microsoft.com/office/drawing/2014/main" id="{0C7D9C56-C365-A091-51D5-3C0929AF82AD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1</a:t>
              </a:r>
            </a:p>
          </p:txBody>
        </p:sp>
        <p:sp>
          <p:nvSpPr>
            <p:cNvPr id="826" name="TextBox 825">
              <a:extLst>
                <a:ext uri="{FF2B5EF4-FFF2-40B4-BE49-F238E27FC236}">
                  <a16:creationId xmlns:a16="http://schemas.microsoft.com/office/drawing/2014/main" id="{EDE458A3-AC95-6407-B2B4-99BAE934F9AF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9</a:t>
              </a:r>
            </a:p>
          </p:txBody>
        </p:sp>
      </p:grpSp>
      <p:grpSp>
        <p:nvGrpSpPr>
          <p:cNvPr id="827" name="Group 826">
            <a:extLst>
              <a:ext uri="{FF2B5EF4-FFF2-40B4-BE49-F238E27FC236}">
                <a16:creationId xmlns:a16="http://schemas.microsoft.com/office/drawing/2014/main" id="{1FD0DEB4-B4A5-5520-7C02-FBC046B2C5DA}"/>
              </a:ext>
            </a:extLst>
          </p:cNvPr>
          <p:cNvGrpSpPr/>
          <p:nvPr/>
        </p:nvGrpSpPr>
        <p:grpSpPr>
          <a:xfrm>
            <a:off x="9203411" y="5516919"/>
            <a:ext cx="2556769" cy="830997"/>
            <a:chOff x="355107" y="2198761"/>
            <a:chExt cx="2556769" cy="830997"/>
          </a:xfrm>
        </p:grpSpPr>
        <p:sp>
          <p:nvSpPr>
            <p:cNvPr id="828" name="Rectangle: Rounded Corners 827">
              <a:extLst>
                <a:ext uri="{FF2B5EF4-FFF2-40B4-BE49-F238E27FC236}">
                  <a16:creationId xmlns:a16="http://schemas.microsoft.com/office/drawing/2014/main" id="{653C0387-383D-3223-826C-C5207C7B01D4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9" name="TextBox 828">
              <a:extLst>
                <a:ext uri="{FF2B5EF4-FFF2-40B4-BE49-F238E27FC236}">
                  <a16:creationId xmlns:a16="http://schemas.microsoft.com/office/drawing/2014/main" id="{12AA6F2B-9147-7641-7403-90F34EA8A9B8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830" name="TextBox 829">
              <a:extLst>
                <a:ext uri="{FF2B5EF4-FFF2-40B4-BE49-F238E27FC236}">
                  <a16:creationId xmlns:a16="http://schemas.microsoft.com/office/drawing/2014/main" id="{2F53F463-9707-9CDB-0930-D1A1BE74FB48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  <a:sym typeface="Symbol" panose="05050102010706020507" pitchFamily="18" charset="2"/>
                </a:rPr>
                <a:t>F</a:t>
              </a:r>
              <a:endParaRPr lang="en-US" sz="2400" dirty="0"/>
            </a:p>
          </p:txBody>
        </p:sp>
        <p:sp>
          <p:nvSpPr>
            <p:cNvPr id="831" name="TextBox 830">
              <a:extLst>
                <a:ext uri="{FF2B5EF4-FFF2-40B4-BE49-F238E27FC236}">
                  <a16:creationId xmlns:a16="http://schemas.microsoft.com/office/drawing/2014/main" id="{ACEDE0FA-CC72-6509-F3D5-BE334305BD59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V.</a:t>
              </a:r>
            </a:p>
          </p:txBody>
        </p:sp>
        <p:sp>
          <p:nvSpPr>
            <p:cNvPr id="832" name="TextBox 831">
              <a:extLst>
                <a:ext uri="{FF2B5EF4-FFF2-40B4-BE49-F238E27FC236}">
                  <a16:creationId xmlns:a16="http://schemas.microsoft.com/office/drawing/2014/main" id="{041B3BD0-7571-C1C1-409C-1C050A24B8CF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=</a:t>
              </a:r>
            </a:p>
          </p:txBody>
        </p:sp>
        <p:sp>
          <p:nvSpPr>
            <p:cNvPr id="833" name="TextBox 832">
              <a:extLst>
                <a:ext uri="{FF2B5EF4-FFF2-40B4-BE49-F238E27FC236}">
                  <a16:creationId xmlns:a16="http://schemas.microsoft.com/office/drawing/2014/main" id="{B1D05ED9-96DC-1C68-6C67-401951F3A8E0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834" name="TextBox 833">
              <a:extLst>
                <a:ext uri="{FF2B5EF4-FFF2-40B4-BE49-F238E27FC236}">
                  <a16:creationId xmlns:a16="http://schemas.microsoft.com/office/drawing/2014/main" id="{C35BCD70-E351-B0C0-CB4B-1CDD754E7DFD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 </a:t>
              </a:r>
            </a:p>
          </p:txBody>
        </p:sp>
        <p:sp>
          <p:nvSpPr>
            <p:cNvPr id="835" name="TextBox 834">
              <a:extLst>
                <a:ext uri="{FF2B5EF4-FFF2-40B4-BE49-F238E27FC236}">
                  <a16:creationId xmlns:a16="http://schemas.microsoft.com/office/drawing/2014/main" id="{33494E46-EB23-0AC0-F6AC-F7263FE81BEF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C</a:t>
              </a:r>
            </a:p>
          </p:txBody>
        </p:sp>
        <p:sp>
          <p:nvSpPr>
            <p:cNvPr id="836" name="TextBox 835">
              <a:extLst>
                <a:ext uri="{FF2B5EF4-FFF2-40B4-BE49-F238E27FC236}">
                  <a16:creationId xmlns:a16="http://schemas.microsoft.com/office/drawing/2014/main" id="{501C48BE-429F-0E8E-E18F-EC19EF763AB0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F</a:t>
              </a:r>
            </a:p>
          </p:txBody>
        </p:sp>
        <p:sp>
          <p:nvSpPr>
            <p:cNvPr id="837" name="TextBox 836">
              <a:extLst>
                <a:ext uri="{FF2B5EF4-FFF2-40B4-BE49-F238E27FC236}">
                  <a16:creationId xmlns:a16="http://schemas.microsoft.com/office/drawing/2014/main" id="{DFF7C012-DEAD-462E-6BEB-532E6E92B8C7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2</a:t>
              </a:r>
            </a:p>
          </p:txBody>
        </p:sp>
        <p:sp>
          <p:nvSpPr>
            <p:cNvPr id="838" name="TextBox 837">
              <a:extLst>
                <a:ext uri="{FF2B5EF4-FFF2-40B4-BE49-F238E27FC236}">
                  <a16:creationId xmlns:a16="http://schemas.microsoft.com/office/drawing/2014/main" id="{E9B68191-B776-BA2C-7F5A-30443A67E6B3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0</a:t>
              </a:r>
            </a:p>
          </p:txBody>
        </p:sp>
      </p:grpSp>
      <p:grpSp>
        <p:nvGrpSpPr>
          <p:cNvPr id="839" name="Group 838">
            <a:extLst>
              <a:ext uri="{FF2B5EF4-FFF2-40B4-BE49-F238E27FC236}">
                <a16:creationId xmlns:a16="http://schemas.microsoft.com/office/drawing/2014/main" id="{F102ED7F-B110-2009-560C-FDAC7E3036CD}"/>
              </a:ext>
            </a:extLst>
          </p:cNvPr>
          <p:cNvGrpSpPr/>
          <p:nvPr/>
        </p:nvGrpSpPr>
        <p:grpSpPr>
          <a:xfrm>
            <a:off x="9193547" y="6024324"/>
            <a:ext cx="2556769" cy="461665"/>
            <a:chOff x="355107" y="2198761"/>
            <a:chExt cx="2556769" cy="461665"/>
          </a:xfrm>
        </p:grpSpPr>
        <p:sp>
          <p:nvSpPr>
            <p:cNvPr id="840" name="Rectangle: Rounded Corners 839">
              <a:extLst>
                <a:ext uri="{FF2B5EF4-FFF2-40B4-BE49-F238E27FC236}">
                  <a16:creationId xmlns:a16="http://schemas.microsoft.com/office/drawing/2014/main" id="{8DC35577-D503-0AB6-103D-CA0F845C36F0}"/>
                </a:ext>
              </a:extLst>
            </p:cNvPr>
            <p:cNvSpPr/>
            <p:nvPr/>
          </p:nvSpPr>
          <p:spPr>
            <a:xfrm>
              <a:off x="355107" y="2198761"/>
              <a:ext cx="2556769" cy="4616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1" name="TextBox 840">
              <a:extLst>
                <a:ext uri="{FF2B5EF4-FFF2-40B4-BE49-F238E27FC236}">
                  <a16:creationId xmlns:a16="http://schemas.microsoft.com/office/drawing/2014/main" id="{647D5D65-2FA0-110F-2ECE-C64A7692B45B}"/>
                </a:ext>
              </a:extLst>
            </p:cNvPr>
            <p:cNvSpPr txBox="1"/>
            <p:nvPr/>
          </p:nvSpPr>
          <p:spPr>
            <a:xfrm>
              <a:off x="47462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842" name="TextBox 841">
              <a:extLst>
                <a:ext uri="{FF2B5EF4-FFF2-40B4-BE49-F238E27FC236}">
                  <a16:creationId xmlns:a16="http://schemas.microsoft.com/office/drawing/2014/main" id="{2448FB69-8C72-8CB0-5DD4-5BD871845F5B}"/>
                </a:ext>
              </a:extLst>
            </p:cNvPr>
            <p:cNvSpPr txBox="1"/>
            <p:nvPr/>
          </p:nvSpPr>
          <p:spPr>
            <a:xfrm>
              <a:off x="68787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843" name="TextBox 842">
              <a:extLst>
                <a:ext uri="{FF2B5EF4-FFF2-40B4-BE49-F238E27FC236}">
                  <a16:creationId xmlns:a16="http://schemas.microsoft.com/office/drawing/2014/main" id="{7B036424-E8B0-0D52-C0DD-038E569FA6DD}"/>
                </a:ext>
              </a:extLst>
            </p:cNvPr>
            <p:cNvSpPr txBox="1"/>
            <p:nvPr/>
          </p:nvSpPr>
          <p:spPr>
            <a:xfrm>
              <a:off x="901124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844" name="TextBox 843">
              <a:extLst>
                <a:ext uri="{FF2B5EF4-FFF2-40B4-BE49-F238E27FC236}">
                  <a16:creationId xmlns:a16="http://schemas.microsoft.com/office/drawing/2014/main" id="{77E8BD6F-5E92-40AE-41D0-F2CC2B56FF6F}"/>
                </a:ext>
              </a:extLst>
            </p:cNvPr>
            <p:cNvSpPr txBox="1"/>
            <p:nvPr/>
          </p:nvSpPr>
          <p:spPr>
            <a:xfrm>
              <a:off x="1114375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845" name="TextBox 844">
              <a:extLst>
                <a:ext uri="{FF2B5EF4-FFF2-40B4-BE49-F238E27FC236}">
                  <a16:creationId xmlns:a16="http://schemas.microsoft.com/office/drawing/2014/main" id="{E35D4BBE-3FFD-5C54-D4D7-45E7B20156C9}"/>
                </a:ext>
              </a:extLst>
            </p:cNvPr>
            <p:cNvSpPr txBox="1"/>
            <p:nvPr/>
          </p:nvSpPr>
          <p:spPr>
            <a:xfrm>
              <a:off x="1302279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846" name="TextBox 845">
              <a:extLst>
                <a:ext uri="{FF2B5EF4-FFF2-40B4-BE49-F238E27FC236}">
                  <a16:creationId xmlns:a16="http://schemas.microsoft.com/office/drawing/2014/main" id="{9286CD0E-CE0D-9DC9-5630-58EED83989B2}"/>
                </a:ext>
              </a:extLst>
            </p:cNvPr>
            <p:cNvSpPr txBox="1"/>
            <p:nvPr/>
          </p:nvSpPr>
          <p:spPr>
            <a:xfrm>
              <a:off x="1515530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847" name="TextBox 846">
              <a:extLst>
                <a:ext uri="{FF2B5EF4-FFF2-40B4-BE49-F238E27FC236}">
                  <a16:creationId xmlns:a16="http://schemas.microsoft.com/office/drawing/2014/main" id="{8FD81AD7-7318-7042-836B-FF95B88278B7}"/>
                </a:ext>
              </a:extLst>
            </p:cNvPr>
            <p:cNvSpPr txBox="1"/>
            <p:nvPr/>
          </p:nvSpPr>
          <p:spPr>
            <a:xfrm>
              <a:off x="1728781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848" name="TextBox 847">
              <a:extLst>
                <a:ext uri="{FF2B5EF4-FFF2-40B4-BE49-F238E27FC236}">
                  <a16:creationId xmlns:a16="http://schemas.microsoft.com/office/drawing/2014/main" id="{D63D0072-CF0A-68C2-C7AC-5700FC08EE9C}"/>
                </a:ext>
              </a:extLst>
            </p:cNvPr>
            <p:cNvSpPr txBox="1"/>
            <p:nvPr/>
          </p:nvSpPr>
          <p:spPr>
            <a:xfrm>
              <a:off x="194203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849" name="TextBox 848">
              <a:extLst>
                <a:ext uri="{FF2B5EF4-FFF2-40B4-BE49-F238E27FC236}">
                  <a16:creationId xmlns:a16="http://schemas.microsoft.com/office/drawing/2014/main" id="{975FD876-0546-5360-3F79-E57F16F8B7A4}"/>
                </a:ext>
              </a:extLst>
            </p:cNvPr>
            <p:cNvSpPr txBox="1"/>
            <p:nvPr/>
          </p:nvSpPr>
          <p:spPr>
            <a:xfrm>
              <a:off x="2145742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  <p:sp>
          <p:nvSpPr>
            <p:cNvPr id="850" name="TextBox 849">
              <a:extLst>
                <a:ext uri="{FF2B5EF4-FFF2-40B4-BE49-F238E27FC236}">
                  <a16:creationId xmlns:a16="http://schemas.microsoft.com/office/drawing/2014/main" id="{BBFDC050-6681-8176-713E-852A5A289408}"/>
                </a:ext>
              </a:extLst>
            </p:cNvPr>
            <p:cNvSpPr txBox="1"/>
            <p:nvPr/>
          </p:nvSpPr>
          <p:spPr>
            <a:xfrm>
              <a:off x="2358993" y="2198761"/>
              <a:ext cx="213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isc Fixed 7x13" panose="02000609000000000000" pitchFamily="49" charset="0"/>
                  <a:ea typeface="Misc Fixed 7x13" panose="02000609000000000000" pitchFamily="49" charset="0"/>
                  <a:cs typeface="Misc Fixed 7x13" panose="02000609000000000000" pitchFamily="49" charset="0"/>
                </a:rPr>
                <a:t>d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0BC32C-02B4-F65B-396B-0767DD61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BA2F1-E6BA-4FE4-99DF-179EB3A9F9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340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2327</Words>
  <Application>Microsoft Office PowerPoint</Application>
  <PresentationFormat>Widescreen</PresentationFormat>
  <Paragraphs>1220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Cambria Math</vt:lpstr>
      <vt:lpstr>Misc Fixed 7x13</vt:lpstr>
      <vt:lpstr>Stencil</vt:lpstr>
      <vt:lpstr>Office Theme</vt:lpstr>
      <vt:lpstr>PowerPoint Presentation</vt:lpstr>
      <vt:lpstr>What if? There was another model in the Voyager Series…</vt:lpstr>
      <vt:lpstr>PowerPoint Presentation</vt:lpstr>
      <vt:lpstr>What if? There was another model in the Voyager Series…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Voyager What if</dc:title>
  <dc:subject>HPCC Voyager What if new version calculator</dc:subject>
  <dc:creator>Chuck McCord</dc:creator>
  <cp:keywords>HP Swiss Micro What if calculator version</cp:keywords>
  <dc:description>Please refrain from editing if possible and copy author</dc:description>
  <cp:lastModifiedBy>Chuck McCord</cp:lastModifiedBy>
  <cp:revision>30</cp:revision>
  <cp:lastPrinted>2022-10-16T03:16:33Z</cp:lastPrinted>
  <dcterms:created xsi:type="dcterms:W3CDTF">2021-07-26T08:46:43Z</dcterms:created>
  <dcterms:modified xsi:type="dcterms:W3CDTF">2022-10-16T03:16:47Z</dcterms:modified>
  <cp:category>Calculator</cp:category>
</cp:coreProperties>
</file>