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2"/>
  </p:normalViewPr>
  <p:slideViewPr>
    <p:cSldViewPr snapToGrid="0">
      <p:cViewPr varScale="1">
        <p:scale>
          <a:sx n="96" d="100"/>
          <a:sy n="96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BB99-6FAD-5F99-2AFE-3343A9FDB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E9740C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35AE3-1AE8-7947-C05F-6D53AA0B5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0163C-4FCC-BEB5-7D01-9B1578974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92E-67F5-2A40-AA28-283A745C7D8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55960-7D30-A1F3-71C5-C4640021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B134F-ADC1-B5C8-6F9A-4F95493A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36E-E385-5F42-A4D7-E3AB23279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62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BD54A-2856-80A7-A65C-71900336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D5606-A203-2D72-29DE-EDC313B00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2AC77-E248-7DD1-2993-FA5B9F69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92E-67F5-2A40-AA28-283A745C7D8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EF4A5-333F-21C8-801B-CAADA3AC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5E06E-1427-51D3-6C77-687255EA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36E-E385-5F42-A4D7-E3AB23279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30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DF917E-A919-C141-8757-F968210E7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12CE1-02B3-BC09-2569-FE1B24BE9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4A9FF-0C7E-CA41-2AE5-FB636CBC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92E-67F5-2A40-AA28-283A745C7D8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31EF1-CE93-C1E7-ADE4-58E2391E6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4AA62-B67E-D5FF-030B-874D2709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36E-E385-5F42-A4D7-E3AB23279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70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A1F7-E6CF-5A4A-1607-F5EEB8BD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9740C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318-E562-CC69-E6B6-42A8B2BB3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00616-08A6-9C87-BFD9-FD877EE5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92E-67F5-2A40-AA28-283A745C7D8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F1B38-3F04-9A60-D116-5C36BEE9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E841E-E237-7B5E-CE80-4E3F91F8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36E-E385-5F42-A4D7-E3AB23279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0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F0C6F-B16F-79BD-8B28-700F6A85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E9740C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08949-D830-F917-7EB4-14BA04C5E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589A-5A55-87D0-6200-0402BA39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92E-67F5-2A40-AA28-283A745C7D8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797BA-307D-6567-1407-75FA51A0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707E3-65C1-FCBD-27CF-C024F990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36E-E385-5F42-A4D7-E3AB23279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63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A109-FA9F-5C19-2CB6-7F9E8D8F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9740C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D217-EF21-09D6-EB1A-709F71BA3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47987-60F7-5262-94A8-C1108FDBD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41C17-2537-E9D3-3439-123797C5B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92E-67F5-2A40-AA28-283A745C7D8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F59AD-E4CC-FA0C-539B-1BB5EAD32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F1474-DDA6-3CF5-7902-1AFE2BC0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36E-E385-5F42-A4D7-E3AB23279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41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9CC5-BFE2-8636-37E1-AC9DF9CB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E9740C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CDA33-FD23-7FB1-6CEA-71CD473EF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829F-2C66-210D-502D-D4397A2CB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7A2F10-4FEF-3EE0-F8F3-A832C1438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7B842B-1CB8-994A-FD33-1BC1B0A39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187A70-E8CE-1482-19EC-71A0F8D05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92E-67F5-2A40-AA28-283A745C7D8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B6981E-A989-7118-A8AA-C75799C0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5AD18C-3352-5419-40F8-6FAF162B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36E-E385-5F42-A4D7-E3AB23279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7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2E30-BEE7-AC90-44BA-6EF9C4AE1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9740C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B38F47-DF47-4290-091C-C1139E25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92E-67F5-2A40-AA28-283A745C7D8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7BD91-03C5-DCFF-F0C2-09F18AD9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BB61B-3ED7-DE51-5A8C-BBFFD291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36E-E385-5F42-A4D7-E3AB23279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46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88E29-93DA-901B-D603-16E6DF69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92E-67F5-2A40-AA28-283A745C7D8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4DDDF-73BB-9A57-D115-C00C35F39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780F7-2A75-8A46-3C72-A4A56045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36E-E385-5F42-A4D7-E3AB23279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99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99286-6DC7-7B6D-AD3A-D85C9B4C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3CF9C-98A0-16AA-3C47-072AB59A2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93546-CCB6-D254-3CAE-AD8172682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4A4ED-9249-3446-5CFF-BF5EC517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92E-67F5-2A40-AA28-283A745C7D8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E87D3-E545-1E90-2D04-242229C8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7B9FB-BE48-CF20-D6BC-BA6732EB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36E-E385-5F42-A4D7-E3AB23279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83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0E191-AFF0-0C1A-FD63-DEA54C98D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CAD3A9-2D4B-C1FB-05E0-2B60EB6834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B1031-9941-2016-BCDC-5F50CA0DE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C7C90-A018-A102-517D-B1172E66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92E-67F5-2A40-AA28-283A745C7D8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48835-8CE3-9389-BCEF-0DA178FB7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815B2-927E-9CA8-AFBE-3F7B797A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36E-E385-5F42-A4D7-E3AB23279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25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83E544-398A-38F7-35BA-AD015C7B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44237-083B-80FA-F567-6C0B3E2AA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BE0FD-477C-60F7-AA58-3C4F3B832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2F92E-67F5-2A40-AA28-283A745C7D8A}" type="datetimeFigureOut">
              <a:rPr lang="en-GB" smtClean="0"/>
              <a:t>13/10/2022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B16F0A-BE29-E00F-0B12-5C858047BED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89741" y="6179875"/>
            <a:ext cx="1602259" cy="63814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376A9-6421-E0D3-9895-7B5E26164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332CA-1B73-813E-1BDE-9BC2BCAA7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0"/>
            <a:ext cx="1880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A636E-E385-5F42-A4D7-E3AB23279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0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5D3A-8FC7-6A2D-7F40-BE4DA3D776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E9740C"/>
                </a:solidFill>
              </a:rPr>
              <a:t>HP Prime Wireless Kit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67ACA-0B8A-9BE1-7EFA-52873DF59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/>
              <a:t>Mark Power</a:t>
            </a:r>
          </a:p>
          <a:p>
            <a:endParaRPr lang="en-GB" dirty="0"/>
          </a:p>
          <a:p>
            <a:r>
              <a:rPr lang="en-GB" dirty="0"/>
              <a:t>Many thanks to Moravia for supplying the Wireless Kit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27424-1B8E-8A37-18A9-6E51B7181C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31091" t="33089" r="39303" b="24398"/>
          <a:stretch/>
        </p:blipFill>
        <p:spPr>
          <a:xfrm>
            <a:off x="104953" y="5835112"/>
            <a:ext cx="730890" cy="89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0CB4E0-C968-BAE3-9CA5-6A285515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Connectivity Kit Features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82D2F4-2CBE-E013-88E0-CD59EC550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Send apps, programs and data to individuals or all on the wireless network and physically connected</a:t>
            </a:r>
          </a:p>
          <a:p>
            <a:r>
              <a:rPr lang="en-GB" dirty="0"/>
              <a:t>Send and receive messages</a:t>
            </a:r>
          </a:p>
          <a:p>
            <a:r>
              <a:rPr lang="en-GB" dirty="0"/>
              <a:t>Monitor all HP Primes</a:t>
            </a:r>
          </a:p>
          <a:p>
            <a:r>
              <a:rPr lang="en-GB" dirty="0"/>
              <a:t>Send polls and receive results</a:t>
            </a:r>
          </a:p>
        </p:txBody>
      </p:sp>
    </p:spTree>
    <p:extLst>
      <p:ext uri="{BB962C8B-B14F-4D97-AF65-F5344CB8AC3E}">
        <p14:creationId xmlns:p14="http://schemas.microsoft.com/office/powerpoint/2010/main" val="257071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C423F96-D82E-E6C6-AAA0-EA899ED29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60" y="-251791"/>
            <a:ext cx="10987480" cy="6983434"/>
          </a:xfrm>
          <a:prstGeom prst="rect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9600954E-0D98-EA4E-1E33-92CD3929D413}"/>
              </a:ext>
            </a:extLst>
          </p:cNvPr>
          <p:cNvSpPr txBox="1">
            <a:spLocks/>
          </p:cNvSpPr>
          <p:nvPr/>
        </p:nvSpPr>
        <p:spPr>
          <a:xfrm>
            <a:off x="602260" y="619521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E9740C"/>
                </a:solidFill>
              </a:rPr>
              <a:t>Poll Setup</a:t>
            </a:r>
          </a:p>
        </p:txBody>
      </p:sp>
    </p:spTree>
    <p:extLst>
      <p:ext uri="{BB962C8B-B14F-4D97-AF65-F5344CB8AC3E}">
        <p14:creationId xmlns:p14="http://schemas.microsoft.com/office/powerpoint/2010/main" val="1292570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80780-BADD-933D-7475-39B6AB06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HP Prime Polls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01AF-0E3D-2481-AECE-D5DA7492F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1 instruction page and one question per page with ▲Page 1/9▼</a:t>
            </a:r>
          </a:p>
          <a:p>
            <a:r>
              <a:rPr lang="en-GB" dirty="0"/>
              <a:t>Multiple choice – shows 5 options but you can only pick one</a:t>
            </a:r>
          </a:p>
          <a:p>
            <a:pPr lvl="1"/>
            <a:r>
              <a:rPr lang="en-GB" dirty="0"/>
              <a:t>Custom or pre-set choices including ABCDE, T/F, Y/N, Likert (3 or 5)</a:t>
            </a:r>
          </a:p>
          <a:p>
            <a:r>
              <a:rPr lang="en-GB" dirty="0"/>
              <a:t>Number</a:t>
            </a:r>
          </a:p>
          <a:p>
            <a:r>
              <a:rPr lang="en-GB" dirty="0"/>
              <a:t>Point</a:t>
            </a:r>
          </a:p>
          <a:p>
            <a:r>
              <a:rPr lang="en-GB" dirty="0"/>
              <a:t>Expression</a:t>
            </a:r>
          </a:p>
          <a:p>
            <a:r>
              <a:rPr lang="en-GB" dirty="0"/>
              <a:t>Text</a:t>
            </a:r>
          </a:p>
          <a:p>
            <a:r>
              <a:rPr lang="en-GB" dirty="0"/>
              <a:t>Selection - allows multiple selections of up to 6 items</a:t>
            </a:r>
          </a:p>
          <a:p>
            <a:r>
              <a:rPr lang="en-GB" dirty="0"/>
              <a:t>Choose – pick one item from a drop-down list of up to 6 items</a:t>
            </a:r>
          </a:p>
        </p:txBody>
      </p:sp>
    </p:spTree>
    <p:extLst>
      <p:ext uri="{BB962C8B-B14F-4D97-AF65-F5344CB8AC3E}">
        <p14:creationId xmlns:p14="http://schemas.microsoft.com/office/powerpoint/2010/main" val="296623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C84747-F908-0FF6-34D0-3D03A2144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04" y="1633880"/>
            <a:ext cx="2057400" cy="154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4BE965-B28D-B1D2-5A84-28784B2F2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960" y="1633880"/>
            <a:ext cx="2057400" cy="154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11F450-7F5E-6090-1EB3-541C8297D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316" y="1633880"/>
            <a:ext cx="2057400" cy="154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32AC8D-6AA0-7284-76B3-48B9CAE06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672" y="1633880"/>
            <a:ext cx="2057400" cy="154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DB9B0-8D89-BD46-88CC-D55A1E1A2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604" y="3324084"/>
            <a:ext cx="2057400" cy="1549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E1C793-EE2A-256E-6CB5-F1A048239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0028" y="1633880"/>
            <a:ext cx="2057400" cy="1549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5B73D2-2577-C013-B929-45980F28FE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9960" y="3324084"/>
            <a:ext cx="2057400" cy="154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E0A80C-F258-8B71-E5D8-10507AF27D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3316" y="3324084"/>
            <a:ext cx="2057400" cy="1549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97EB6F-08D0-7DB9-75FD-600B449EB9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6672" y="3324084"/>
            <a:ext cx="2057400" cy="1549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12DB6-7164-7B4E-18FE-9F01772A2A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20028" y="3324084"/>
            <a:ext cx="2057400" cy="1549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B77708-CCCB-B568-15E0-391A6C7286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604" y="5014288"/>
            <a:ext cx="2057400" cy="154940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E0927A13-C65D-693E-24B8-979377DFE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Poll Example</a:t>
            </a:r>
          </a:p>
        </p:txBody>
      </p:sp>
    </p:spTree>
    <p:extLst>
      <p:ext uri="{BB962C8B-B14F-4D97-AF65-F5344CB8AC3E}">
        <p14:creationId xmlns:p14="http://schemas.microsoft.com/office/powerpoint/2010/main" val="1657388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D84226-3E7A-2BBD-0F7C-3086F09DB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307" y="-100838"/>
            <a:ext cx="12382614" cy="6793186"/>
          </a:xfrm>
          <a:prstGeom prst="rect">
            <a:avLst/>
          </a:prstGeom>
        </p:spPr>
      </p:pic>
      <p:sp>
        <p:nvSpPr>
          <p:cNvPr id="6" name="Title 15">
            <a:extLst>
              <a:ext uri="{FF2B5EF4-FFF2-40B4-BE49-F238E27FC236}">
                <a16:creationId xmlns:a16="http://schemas.microsoft.com/office/drawing/2014/main" id="{F3731489-B11C-A218-566B-03C164AD7CD6}"/>
              </a:ext>
            </a:extLst>
          </p:cNvPr>
          <p:cNvSpPr txBox="1">
            <a:spLocks/>
          </p:cNvSpPr>
          <p:nvPr/>
        </p:nvSpPr>
        <p:spPr>
          <a:xfrm>
            <a:off x="602260" y="619521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E9740C"/>
                </a:solidFill>
              </a:rPr>
              <a:t>Poll Results</a:t>
            </a:r>
          </a:p>
        </p:txBody>
      </p:sp>
    </p:spTree>
    <p:extLst>
      <p:ext uri="{BB962C8B-B14F-4D97-AF65-F5344CB8AC3E}">
        <p14:creationId xmlns:p14="http://schemas.microsoft.com/office/powerpoint/2010/main" val="3309905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BBD9EC-E0BF-CB60-47CE-EA044F938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A886D0-5049-8B0B-92E1-287F464CB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49202" cy="4351338"/>
          </a:xfrm>
        </p:spPr>
        <p:txBody>
          <a:bodyPr>
            <a:normAutofit/>
          </a:bodyPr>
          <a:lstStyle/>
          <a:p>
            <a:r>
              <a:rPr lang="en-GB" dirty="0"/>
              <a:t>Quite specific use case – not something for most users</a:t>
            </a:r>
          </a:p>
          <a:p>
            <a:r>
              <a:rPr lang="en-GB" dirty="0"/>
              <a:t>Interesting range of functionality provided by the Connectivity Kit</a:t>
            </a:r>
          </a:p>
          <a:p>
            <a:r>
              <a:rPr lang="en-GB" dirty="0"/>
              <a:t>More poll options would have been nice</a:t>
            </a:r>
          </a:p>
          <a:p>
            <a:r>
              <a:rPr lang="en-GB" dirty="0"/>
              <a:t>Results may need interpretation</a:t>
            </a:r>
          </a:p>
          <a:p>
            <a:r>
              <a:rPr lang="en-GB" dirty="0"/>
              <a:t>Surprising compatibility with Macs even via USB-C</a:t>
            </a:r>
          </a:p>
          <a:p>
            <a:r>
              <a:rPr lang="en-GB" dirty="0"/>
              <a:t>Connectivity Kit software reliability needs to be improved</a:t>
            </a:r>
          </a:p>
          <a:p>
            <a:endParaRPr lang="en-GB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D484B6C-E672-AF73-5A6E-E2EB12E58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402" y="2233854"/>
            <a:ext cx="2820803" cy="19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3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9B8FE4-7823-17AD-4659-6DE37FE9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look 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333CF-D446-5644-9519-56964EF29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Purpose</a:t>
            </a:r>
          </a:p>
          <a:p>
            <a:r>
              <a:rPr lang="en-GB" dirty="0"/>
              <a:t>What you get</a:t>
            </a:r>
          </a:p>
          <a:p>
            <a:r>
              <a:rPr lang="en-GB" dirty="0"/>
              <a:t>Compatibility</a:t>
            </a:r>
          </a:p>
          <a:p>
            <a:r>
              <a:rPr lang="en-GB" dirty="0"/>
              <a:t>Capabilities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… and try it out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A856A1-38E7-1B7B-C233-D02BDCAB3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4974"/>
            <a:ext cx="5586920" cy="377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10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FE58F-7C8C-A654-C3A7-33A5F3CE8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6D489-DE86-317D-AF1F-D00E34C19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Primarily for use in a classroom environment</a:t>
            </a:r>
          </a:p>
          <a:p>
            <a:r>
              <a:rPr lang="en-GB" dirty="0"/>
              <a:t>Allows a teacher to push and pull content between a personal computer and up to 30 HP Prime calculators</a:t>
            </a:r>
          </a:p>
          <a:p>
            <a:r>
              <a:rPr lang="en-GB" dirty="0"/>
              <a:t>Set exam mode for a class</a:t>
            </a:r>
          </a:p>
          <a:p>
            <a:r>
              <a:rPr lang="en-GB" dirty="0"/>
              <a:t>Zero-touch configuration</a:t>
            </a:r>
          </a:p>
          <a:p>
            <a:r>
              <a:rPr lang="en-GB" dirty="0"/>
              <a:t>Not Wi-Fi, so no configuring SSIDs, no passwords and no eavesdropping</a:t>
            </a:r>
          </a:p>
        </p:txBody>
      </p:sp>
    </p:spTree>
    <p:extLst>
      <p:ext uri="{BB962C8B-B14F-4D97-AF65-F5344CB8AC3E}">
        <p14:creationId xmlns:p14="http://schemas.microsoft.com/office/powerpoint/2010/main" val="309246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8F98-6706-A33F-0B84-0AD95E50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get in the box</a:t>
            </a:r>
          </a:p>
        </p:txBody>
      </p:sp>
      <p:pic>
        <p:nvPicPr>
          <p:cNvPr id="11" name="Content Placeholder 10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C7045E3E-F43F-40A0-5E48-4803938E7D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3263503" cy="4351338"/>
          </a:xfrm>
        </p:spPr>
      </p:pic>
      <p:pic>
        <p:nvPicPr>
          <p:cNvPr id="13" name="Content Placeholder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CB2F8232-CD82-4179-8538-46594BD045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7586" y="1825625"/>
            <a:ext cx="3263503" cy="4351338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C54F80C-CF23-961C-D66B-BDE285470EF2}"/>
              </a:ext>
            </a:extLst>
          </p:cNvPr>
          <p:cNvSpPr txBox="1"/>
          <p:nvPr/>
        </p:nvSpPr>
        <p:spPr>
          <a:xfrm>
            <a:off x="4497586" y="6234998"/>
            <a:ext cx="264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wireless base station with USB-A connector </a:t>
            </a:r>
          </a:p>
        </p:txBody>
      </p:sp>
      <p:pic>
        <p:nvPicPr>
          <p:cNvPr id="22" name="Picture 21" descr="A picture containing indoor&#10;&#10;Description automatically generated">
            <a:extLst>
              <a:ext uri="{FF2B5EF4-FFF2-40B4-BE49-F238E27FC236}">
                <a16:creationId xmlns:a16="http://schemas.microsoft.com/office/drawing/2014/main" id="{2EC3EA94-080C-6255-4C18-CF90B6654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973" y="1835564"/>
            <a:ext cx="3263504" cy="435133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2B2C54-563F-DB0F-B2B7-155CB1852D79}"/>
              </a:ext>
            </a:extLst>
          </p:cNvPr>
          <p:cNvSpPr txBox="1"/>
          <p:nvPr/>
        </p:nvSpPr>
        <p:spPr>
          <a:xfrm>
            <a:off x="8156973" y="6224771"/>
            <a:ext cx="264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30 HP Prime wireless dongles + 2 leaflets</a:t>
            </a:r>
          </a:p>
        </p:txBody>
      </p:sp>
    </p:spTree>
    <p:extLst>
      <p:ext uri="{BB962C8B-B14F-4D97-AF65-F5344CB8AC3E}">
        <p14:creationId xmlns:p14="http://schemas.microsoft.com/office/powerpoint/2010/main" val="341181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92982D-0351-0461-B7D0-4A0130DD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Compatibility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BA59D-B677-23BE-B444-C7E740747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HP Prime Rev C (G1) or D (G2)</a:t>
            </a:r>
          </a:p>
          <a:p>
            <a:r>
              <a:rPr lang="en-GB" dirty="0"/>
              <a:t>HP Prime Rev A might work if you have never updated the firmware</a:t>
            </a:r>
          </a:p>
          <a:p>
            <a:r>
              <a:rPr lang="en-GB" dirty="0"/>
              <a:t>Uses the HP Prime Connectivity Kit (CK) – no additional software</a:t>
            </a:r>
          </a:p>
          <a:p>
            <a:r>
              <a:rPr lang="en-GB" dirty="0"/>
              <a:t>Windows 7, 8 and 10 – drivers get automatically installed</a:t>
            </a:r>
          </a:p>
          <a:p>
            <a:r>
              <a:rPr lang="en-GB" dirty="0"/>
              <a:t>Mac Intel and Apple Silicon with macOS Monterey 12.6 – it just works</a:t>
            </a:r>
          </a:p>
          <a:p>
            <a:r>
              <a:rPr lang="en-GB" dirty="0"/>
              <a:t>You need a USB-A port or a suitable USB-A adapter</a:t>
            </a:r>
          </a:p>
        </p:txBody>
      </p:sp>
    </p:spTree>
    <p:extLst>
      <p:ext uri="{BB962C8B-B14F-4D97-AF65-F5344CB8AC3E}">
        <p14:creationId xmlns:p14="http://schemas.microsoft.com/office/powerpoint/2010/main" val="281461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AD236D-B8D2-A21C-7FC5-C94C3438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up overview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A36136C-69C1-F198-17EC-C7270FAA6D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58" y="1272209"/>
            <a:ext cx="7423605" cy="52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4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FAA241-08B7-06F3-78E8-AC1E42321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up - 1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CEE07-2714-A2AE-AF99-DA3CDE8D2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87957" cy="4351338"/>
          </a:xfrm>
        </p:spPr>
        <p:txBody>
          <a:bodyPr/>
          <a:lstStyle/>
          <a:p>
            <a:r>
              <a:rPr lang="en-GB" dirty="0"/>
              <a:t>Connect the dongle</a:t>
            </a:r>
          </a:p>
          <a:p>
            <a:r>
              <a:rPr lang="en-GB" dirty="0"/>
              <a:t>Tap the top right hand corner of the screen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E5F4ED6B-5682-809B-C859-2B15895F5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9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B89BB15-823D-30AF-4C7A-51146E48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20750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1FAA241-08B7-06F3-78E8-AC1E42321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up - 2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CEE07-2714-A2AE-AF99-DA3CDE8D2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92826" cy="4351338"/>
          </a:xfrm>
        </p:spPr>
        <p:txBody>
          <a:bodyPr/>
          <a:lstStyle/>
          <a:p>
            <a:r>
              <a:rPr lang="en-GB" dirty="0"/>
              <a:t>Select a network</a:t>
            </a:r>
          </a:p>
          <a:p>
            <a:r>
              <a:rPr lang="en-GB" dirty="0"/>
              <a:t>This is also page 4 of Home Settings</a:t>
            </a:r>
          </a:p>
        </p:txBody>
      </p:sp>
    </p:spTree>
    <p:extLst>
      <p:ext uri="{BB962C8B-B14F-4D97-AF65-F5344CB8AC3E}">
        <p14:creationId xmlns:p14="http://schemas.microsoft.com/office/powerpoint/2010/main" val="3097659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BAFC4395-8C88-EB58-23DB-F0E0BD6CB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863725"/>
            <a:ext cx="5130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1FAA241-08B7-06F3-78E8-AC1E42321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up - 3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CEE07-2714-A2AE-AF99-DA3CDE8D25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You are now connected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You cannot turn off the HP Prime until you disconnect from the network by going back to the set up screen</a:t>
            </a:r>
          </a:p>
        </p:txBody>
      </p:sp>
    </p:spTree>
    <p:extLst>
      <p:ext uri="{BB962C8B-B14F-4D97-AF65-F5344CB8AC3E}">
        <p14:creationId xmlns:p14="http://schemas.microsoft.com/office/powerpoint/2010/main" val="1892153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396</Words>
  <Application>Microsoft Macintosh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HP Prime Wireless Kit</vt:lpstr>
      <vt:lpstr>Let’s look at</vt:lpstr>
      <vt:lpstr>Purpose</vt:lpstr>
      <vt:lpstr>What you get in the box</vt:lpstr>
      <vt:lpstr>Compatibility</vt:lpstr>
      <vt:lpstr>Set up overview</vt:lpstr>
      <vt:lpstr>Set up - 1</vt:lpstr>
      <vt:lpstr>Set up - 2</vt:lpstr>
      <vt:lpstr>Set up - 3</vt:lpstr>
      <vt:lpstr>Connectivity Kit Features</vt:lpstr>
      <vt:lpstr>PowerPoint Presentation</vt:lpstr>
      <vt:lpstr>HP Prime Polls</vt:lpstr>
      <vt:lpstr>Poll Example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 Prime Wireless Kit</dc:title>
  <dc:creator>Mark Power</dc:creator>
  <cp:lastModifiedBy>Mark Power</cp:lastModifiedBy>
  <cp:revision>7</cp:revision>
  <dcterms:created xsi:type="dcterms:W3CDTF">2022-10-02T11:48:53Z</dcterms:created>
  <dcterms:modified xsi:type="dcterms:W3CDTF">2022-10-13T20:51:14Z</dcterms:modified>
</cp:coreProperties>
</file>